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Roboto"/>
      <p:regular r:id="rId14"/>
      <p:bold r:id="rId15"/>
      <p:italic r:id="rId16"/>
      <p:boldItalic r:id="rId17"/>
    </p:embeddedFont>
    <p:embeddedFont>
      <p:font typeface="Fira Sans Extra Condensed Medium"/>
      <p:regular r:id="rId18"/>
      <p:bold r:id="rId19"/>
      <p:italic r:id="rId20"/>
      <p:boldItalic r:id="rId21"/>
    </p:embeddedFont>
    <p:embeddedFont>
      <p:font typeface="Abel"/>
      <p:regular r:id="rId22"/>
    </p:embeddedFont>
    <p:embeddedFont>
      <p:font typeface="Open Sans SemiBold"/>
      <p:regular r:id="rId23"/>
      <p:bold r:id="rId24"/>
      <p:italic r:id="rId25"/>
      <p:boldItalic r:id="rId26"/>
    </p:embeddedFont>
    <p:embeddedFont>
      <p:font typeface="Lato Black"/>
      <p:bold r:id="rId27"/>
      <p:boldItalic r:id="rId28"/>
    </p:embeddedFont>
    <p:embeddedFont>
      <p:font typeface="Barlow Medium"/>
      <p:regular r:id="rId29"/>
      <p:bold r:id="rId30"/>
      <p:italic r:id="rId31"/>
      <p:boldItalic r:id="rId32"/>
    </p:embeddedFont>
    <p:embeddedFont>
      <p:font typeface="Barlow"/>
      <p:regular r:id="rId33"/>
      <p:bold r:id="rId34"/>
      <p:italic r:id="rId35"/>
      <p:boldItalic r:id="rId36"/>
    </p:embeddedFont>
    <p:embeddedFont>
      <p:font typeface="Open Sans Light"/>
      <p:regular r:id="rId37"/>
      <p:bold r:id="rId38"/>
      <p:italic r:id="rId39"/>
      <p:boldItalic r:id="rId40"/>
    </p:embeddedFont>
    <p:embeddedFont>
      <p:font typeface="Open Sans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F604557-1263-406D-ADD7-BF2910D04B14}">
  <a:tblStyle styleId="{CF604557-1263-406D-ADD7-BF2910D04B14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OpenSansLight-boldItalic.fntdata"/><Relationship Id="rId20" Type="http://schemas.openxmlformats.org/officeDocument/2006/relationships/font" Target="fonts/FiraSansExtraCondensedMedium-italic.fntdata"/><Relationship Id="rId42" Type="http://schemas.openxmlformats.org/officeDocument/2006/relationships/font" Target="fonts/OpenSans-bold.fntdata"/><Relationship Id="rId41" Type="http://schemas.openxmlformats.org/officeDocument/2006/relationships/font" Target="fonts/OpenSans-regular.fntdata"/><Relationship Id="rId22" Type="http://schemas.openxmlformats.org/officeDocument/2006/relationships/font" Target="fonts/Abel-regular.fntdata"/><Relationship Id="rId44" Type="http://schemas.openxmlformats.org/officeDocument/2006/relationships/font" Target="fonts/OpenSans-boldItalic.fntdata"/><Relationship Id="rId21" Type="http://schemas.openxmlformats.org/officeDocument/2006/relationships/font" Target="fonts/FiraSansExtraCondensedMedium-boldItalic.fntdata"/><Relationship Id="rId43" Type="http://schemas.openxmlformats.org/officeDocument/2006/relationships/font" Target="fonts/OpenSans-italic.fntdata"/><Relationship Id="rId24" Type="http://schemas.openxmlformats.org/officeDocument/2006/relationships/font" Target="fonts/OpenSansSemiBold-bold.fntdata"/><Relationship Id="rId23" Type="http://schemas.openxmlformats.org/officeDocument/2006/relationships/font" Target="fonts/OpenSans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OpenSansSemiBold-boldItalic.fntdata"/><Relationship Id="rId25" Type="http://schemas.openxmlformats.org/officeDocument/2006/relationships/font" Target="fonts/OpenSansSemiBold-italic.fntdata"/><Relationship Id="rId28" Type="http://schemas.openxmlformats.org/officeDocument/2006/relationships/font" Target="fonts/LatoBlack-boldItalic.fntdata"/><Relationship Id="rId27" Type="http://schemas.openxmlformats.org/officeDocument/2006/relationships/font" Target="fonts/LatoBlack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BarlowMedium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BarlowMedium-italic.fntdata"/><Relationship Id="rId30" Type="http://schemas.openxmlformats.org/officeDocument/2006/relationships/font" Target="fonts/BarlowMedium-bold.fntdata"/><Relationship Id="rId11" Type="http://schemas.openxmlformats.org/officeDocument/2006/relationships/slide" Target="slides/slide5.xml"/><Relationship Id="rId33" Type="http://schemas.openxmlformats.org/officeDocument/2006/relationships/font" Target="fonts/Barlow-regular.fntdata"/><Relationship Id="rId10" Type="http://schemas.openxmlformats.org/officeDocument/2006/relationships/slide" Target="slides/slide4.xml"/><Relationship Id="rId32" Type="http://schemas.openxmlformats.org/officeDocument/2006/relationships/font" Target="fonts/BarlowMedium-boldItalic.fntdata"/><Relationship Id="rId13" Type="http://schemas.openxmlformats.org/officeDocument/2006/relationships/slide" Target="slides/slide7.xml"/><Relationship Id="rId35" Type="http://schemas.openxmlformats.org/officeDocument/2006/relationships/font" Target="fonts/Barlow-italic.fntdata"/><Relationship Id="rId12" Type="http://schemas.openxmlformats.org/officeDocument/2006/relationships/slide" Target="slides/slide6.xml"/><Relationship Id="rId34" Type="http://schemas.openxmlformats.org/officeDocument/2006/relationships/font" Target="fonts/Barlow-bold.fntdata"/><Relationship Id="rId15" Type="http://schemas.openxmlformats.org/officeDocument/2006/relationships/font" Target="fonts/Roboto-bold.fntdata"/><Relationship Id="rId37" Type="http://schemas.openxmlformats.org/officeDocument/2006/relationships/font" Target="fonts/OpenSansLight-regular.fntdata"/><Relationship Id="rId14" Type="http://schemas.openxmlformats.org/officeDocument/2006/relationships/font" Target="fonts/Roboto-regular.fntdata"/><Relationship Id="rId36" Type="http://schemas.openxmlformats.org/officeDocument/2006/relationships/font" Target="fonts/Barlow-boldItalic.fntdata"/><Relationship Id="rId17" Type="http://schemas.openxmlformats.org/officeDocument/2006/relationships/font" Target="fonts/Roboto-boldItalic.fntdata"/><Relationship Id="rId39" Type="http://schemas.openxmlformats.org/officeDocument/2006/relationships/font" Target="fonts/OpenSansLight-italic.fntdata"/><Relationship Id="rId16" Type="http://schemas.openxmlformats.org/officeDocument/2006/relationships/font" Target="fonts/Roboto-italic.fntdata"/><Relationship Id="rId38" Type="http://schemas.openxmlformats.org/officeDocument/2006/relationships/font" Target="fonts/OpenSansLight-bold.fntdata"/><Relationship Id="rId19" Type="http://schemas.openxmlformats.org/officeDocument/2006/relationships/font" Target="fonts/FiraSansExtraCondensedMedium-bold.fntdata"/><Relationship Id="rId18" Type="http://schemas.openxmlformats.org/officeDocument/2006/relationships/font" Target="fonts/FiraSansExtraCondensedMedium-regular.fntdata"/></Relationships>
</file>

<file path=ppt/media/image1.png>
</file>

<file path=ppt/media/image10.png>
</file>

<file path=ppt/media/image13.png>
</file>

<file path=ppt/media/image15.png>
</file>

<file path=ppt/media/image16.jpg>
</file>

<file path=ppt/media/image17.png>
</file>

<file path=ppt/media/image2.png>
</file>

<file path=ppt/media/image3.png>
</file>

<file path=ppt/media/image4.png>
</file>

<file path=ppt/media/image6.pn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c51ac0ca29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c51ac0ca29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click ảnh, chọn “Replace Image” để thay ảnh.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gc51ac0ca29_0_4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9" name="Google Shape;239;gc51ac0ca29_0_4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c51ac0cb9a_0_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c51ac0cb9a_0_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10b1242069a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10b1242069a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0" name="Shape 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1" name="Google Shape;351;gc51ac0cb9a_0_12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2" name="Google Shape;352;gc51ac0cb9a_0_12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gc51ac0cb9a_0_12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9" name="Google Shape;359;gc51ac0cb9a_0_12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gc5792bb64c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5" name="Google Shape;365;gc5792bb64c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17.png"/><Relationship Id="rId4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3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3.png"/><Relationship Id="rId4" Type="http://schemas.openxmlformats.org/officeDocument/2006/relationships/image" Target="../media/image17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oMsr" TargetMode="External"/><Relationship Id="rId3" Type="http://schemas.openxmlformats.org/officeDocument/2006/relationships/hyperlink" Target="https://www.pixtastock.com/" TargetMode="Externa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937525" y="1128500"/>
            <a:ext cx="2940900" cy="4014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" name="Google Shape;11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5"/>
            <a:ext cx="9144000" cy="51435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p2"/>
          <p:cNvSpPr txBox="1"/>
          <p:nvPr>
            <p:ph type="ctrTitle"/>
          </p:nvPr>
        </p:nvSpPr>
        <p:spPr>
          <a:xfrm>
            <a:off x="558200" y="1487150"/>
            <a:ext cx="3961200" cy="18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1337746" y="2917125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1408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  <a:defRPr sz="1200">
                <a:solidFill>
                  <a:srgbClr val="000000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1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1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62" name="Google Shape;62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47425" y="2739500"/>
            <a:ext cx="2056500" cy="2334201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560050" y="1025102"/>
            <a:ext cx="2428325" cy="3828181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4007" y="1025102"/>
            <a:ext cx="2427839" cy="3828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47478" y="1025102"/>
            <a:ext cx="2425919" cy="3828184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12"/>
          <p:cNvSpPr txBox="1"/>
          <p:nvPr>
            <p:ph idx="1" type="subTitle"/>
          </p:nvPr>
        </p:nvSpPr>
        <p:spPr>
          <a:xfrm>
            <a:off x="865200" y="280705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69" name="Google Shape;69;p12"/>
          <p:cNvSpPr txBox="1"/>
          <p:nvPr>
            <p:ph idx="2" type="subTitle"/>
          </p:nvPr>
        </p:nvSpPr>
        <p:spPr>
          <a:xfrm>
            <a:off x="3669867" y="280705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type="ctrTitle"/>
          </p:nvPr>
        </p:nvSpPr>
        <p:spPr>
          <a:xfrm>
            <a:off x="471467" y="254453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Barlow Medium"/>
              <a:buNone/>
              <a:defRPr b="0" sz="16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3" type="ctrTitle"/>
          </p:nvPr>
        </p:nvSpPr>
        <p:spPr>
          <a:xfrm>
            <a:off x="3269217" y="254453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Barlow Medium"/>
              <a:buNone/>
              <a:defRPr b="0" sz="16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72" name="Google Shape;72;p12"/>
          <p:cNvSpPr txBox="1"/>
          <p:nvPr>
            <p:ph idx="4" type="subTitle"/>
          </p:nvPr>
        </p:nvSpPr>
        <p:spPr>
          <a:xfrm>
            <a:off x="6536950" y="2807050"/>
            <a:ext cx="1818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5" type="ctrTitle"/>
          </p:nvPr>
        </p:nvSpPr>
        <p:spPr>
          <a:xfrm>
            <a:off x="6143167" y="2544536"/>
            <a:ext cx="2619300" cy="3849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Font typeface="Barlow Medium"/>
              <a:buNone/>
              <a:defRPr b="0" sz="1600">
                <a:solidFill>
                  <a:srgbClr val="FFFFFF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0" sz="1600">
                <a:solidFill>
                  <a:srgbClr val="FFFFFF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0" sz="1600">
                <a:solidFill>
                  <a:srgbClr val="FFFFFF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0" sz="1600">
                <a:solidFill>
                  <a:srgbClr val="FFFFFF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0" sz="1600">
                <a:solidFill>
                  <a:srgbClr val="FFFFFF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0" sz="1600">
                <a:solidFill>
                  <a:srgbClr val="FFFFFF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0" sz="1600">
                <a:solidFill>
                  <a:srgbClr val="FFFFFF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0" sz="1600">
                <a:solidFill>
                  <a:srgbClr val="FFFFFF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b="0"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6" type="ctrTitle"/>
          </p:nvPr>
        </p:nvSpPr>
        <p:spPr>
          <a:xfrm>
            <a:off x="610474" y="371750"/>
            <a:ext cx="3887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2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3"/>
          <p:cNvPicPr preferRelativeResize="0"/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5152750" y="-609876"/>
            <a:ext cx="4683450" cy="5315899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3"/>
          <p:cNvSpPr txBox="1"/>
          <p:nvPr>
            <p:ph idx="1" type="subTitle"/>
          </p:nvPr>
        </p:nvSpPr>
        <p:spPr>
          <a:xfrm>
            <a:off x="4767706" y="641536"/>
            <a:ext cx="3156000" cy="6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20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 algn="r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 algn="r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9" name="Google Shape;79;p13"/>
          <p:cNvSpPr txBox="1"/>
          <p:nvPr>
            <p:ph idx="2" type="subTitle"/>
          </p:nvPr>
        </p:nvSpPr>
        <p:spPr>
          <a:xfrm>
            <a:off x="6102706" y="1461846"/>
            <a:ext cx="1821000" cy="2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200">
                <a:solidFill>
                  <a:schemeClr val="dk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2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Google Shape;80;p1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_1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Google Shape;82;p14"/>
          <p:cNvPicPr preferRelativeResize="0"/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5152750" y="-609876"/>
            <a:ext cx="4683450" cy="5315899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1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5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86" name="Google Shape;86;p15"/>
          <p:cNvPicPr preferRelativeResize="0"/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388250" y="1699753"/>
            <a:ext cx="3963325" cy="4498525"/>
          </a:xfrm>
          <a:prstGeom prst="rect">
            <a:avLst/>
          </a:prstGeom>
          <a:noFill/>
          <a:ln>
            <a:noFill/>
          </a:ln>
        </p:spPr>
      </p:pic>
      <p:sp>
        <p:nvSpPr>
          <p:cNvPr id="87" name="Google Shape;87;p1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3"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321850" y="85525"/>
            <a:ext cx="1462624" cy="1660149"/>
          </a:xfrm>
          <a:prstGeom prst="rect">
            <a:avLst/>
          </a:prstGeom>
          <a:noFill/>
          <a:ln>
            <a:noFill/>
          </a:ln>
        </p:spPr>
      </p:pic>
      <p:pic>
        <p:nvPicPr>
          <p:cNvPr id="90" name="Google Shape;90;p16"/>
          <p:cNvPicPr preferRelativeResize="0"/>
          <p:nvPr/>
        </p:nvPicPr>
        <p:blipFill rotWithShape="1">
          <a:blip r:embed="rId2">
            <a:alphaModFix/>
          </a:blip>
          <a:srcRect b="36772" l="52713" r="13580" t="0"/>
          <a:stretch/>
        </p:blipFill>
        <p:spPr>
          <a:xfrm>
            <a:off x="0" y="2792650"/>
            <a:ext cx="1104174" cy="23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804204" y="3912224"/>
            <a:ext cx="2122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2" name="Google Shape;92;p16"/>
          <p:cNvSpPr txBox="1"/>
          <p:nvPr>
            <p:ph type="ctrTitle"/>
          </p:nvPr>
        </p:nvSpPr>
        <p:spPr>
          <a:xfrm>
            <a:off x="447276" y="1684000"/>
            <a:ext cx="2835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93" name="Google Shape;93;p16"/>
          <p:cNvSpPr txBox="1"/>
          <p:nvPr>
            <p:ph idx="2" type="subTitle"/>
          </p:nvPr>
        </p:nvSpPr>
        <p:spPr>
          <a:xfrm>
            <a:off x="803424" y="2200325"/>
            <a:ext cx="21228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4" name="Google Shape;94;p16"/>
          <p:cNvSpPr txBox="1"/>
          <p:nvPr>
            <p:ph idx="3" type="ctrTitle"/>
          </p:nvPr>
        </p:nvSpPr>
        <p:spPr>
          <a:xfrm>
            <a:off x="3107750" y="1686775"/>
            <a:ext cx="2955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95" name="Google Shape;95;p16"/>
          <p:cNvSpPr txBox="1"/>
          <p:nvPr>
            <p:ph idx="4" type="subTitle"/>
          </p:nvPr>
        </p:nvSpPr>
        <p:spPr>
          <a:xfrm>
            <a:off x="3524674" y="2203100"/>
            <a:ext cx="2121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6" name="Google Shape;96;p16"/>
          <p:cNvSpPr txBox="1"/>
          <p:nvPr>
            <p:ph idx="5" type="ctrTitle"/>
          </p:nvPr>
        </p:nvSpPr>
        <p:spPr>
          <a:xfrm>
            <a:off x="5828576" y="1684000"/>
            <a:ext cx="2955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97" name="Google Shape;97;p16"/>
          <p:cNvSpPr txBox="1"/>
          <p:nvPr>
            <p:ph idx="6" type="subTitle"/>
          </p:nvPr>
        </p:nvSpPr>
        <p:spPr>
          <a:xfrm>
            <a:off x="6245924" y="2200325"/>
            <a:ext cx="212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98" name="Google Shape;98;p16"/>
          <p:cNvSpPr txBox="1"/>
          <p:nvPr>
            <p:ph idx="7" type="ctrTitle"/>
          </p:nvPr>
        </p:nvSpPr>
        <p:spPr>
          <a:xfrm>
            <a:off x="448575" y="3405950"/>
            <a:ext cx="28341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99" name="Google Shape;99;p16"/>
          <p:cNvSpPr txBox="1"/>
          <p:nvPr>
            <p:ph idx="8" type="ctrTitle"/>
          </p:nvPr>
        </p:nvSpPr>
        <p:spPr>
          <a:xfrm>
            <a:off x="3150490" y="3408725"/>
            <a:ext cx="2871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00" name="Google Shape;100;p16"/>
          <p:cNvSpPr txBox="1"/>
          <p:nvPr>
            <p:ph idx="9" type="subTitle"/>
          </p:nvPr>
        </p:nvSpPr>
        <p:spPr>
          <a:xfrm>
            <a:off x="3525453" y="3914999"/>
            <a:ext cx="21219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1" name="Google Shape;101;p16"/>
          <p:cNvSpPr txBox="1"/>
          <p:nvPr>
            <p:ph idx="13" type="ctrTitle"/>
          </p:nvPr>
        </p:nvSpPr>
        <p:spPr>
          <a:xfrm>
            <a:off x="5871263" y="3405950"/>
            <a:ext cx="2871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500"/>
              <a:buFont typeface="Barlow Medium"/>
              <a:buNone/>
              <a:defRPr b="0" sz="1500"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idx="14" type="subTitle"/>
          </p:nvPr>
        </p:nvSpPr>
        <p:spPr>
          <a:xfrm>
            <a:off x="6246703" y="3912224"/>
            <a:ext cx="21210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03" name="Google Shape;103;p16"/>
          <p:cNvSpPr txBox="1"/>
          <p:nvPr>
            <p:ph idx="15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">
  <p:cSld name="CUSTOM_5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17"/>
          <p:cNvSpPr txBox="1"/>
          <p:nvPr>
            <p:ph type="title"/>
          </p:nvPr>
        </p:nvSpPr>
        <p:spPr>
          <a:xfrm>
            <a:off x="497603" y="2777170"/>
            <a:ext cx="3932700" cy="208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07" name="Google Shape;107;p1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9"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8"/>
          <p:cNvSpPr txBox="1"/>
          <p:nvPr>
            <p:ph type="ctrTitle"/>
          </p:nvPr>
        </p:nvSpPr>
        <p:spPr>
          <a:xfrm>
            <a:off x="1239710" y="1313050"/>
            <a:ext cx="136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10" name="Google Shape;110;p18"/>
          <p:cNvSpPr txBox="1"/>
          <p:nvPr>
            <p:ph idx="1" type="subTitle"/>
          </p:nvPr>
        </p:nvSpPr>
        <p:spPr>
          <a:xfrm>
            <a:off x="724100" y="1869623"/>
            <a:ext cx="18813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1" name="Google Shape;111;p18"/>
          <p:cNvSpPr txBox="1"/>
          <p:nvPr>
            <p:ph idx="2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2" name="Google Shape;112;p18"/>
          <p:cNvSpPr txBox="1"/>
          <p:nvPr>
            <p:ph idx="3" type="ctrTitle"/>
          </p:nvPr>
        </p:nvSpPr>
        <p:spPr>
          <a:xfrm>
            <a:off x="1239710" y="3068990"/>
            <a:ext cx="136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13" name="Google Shape;113;p18"/>
          <p:cNvSpPr txBox="1"/>
          <p:nvPr>
            <p:ph idx="4" type="subTitle"/>
          </p:nvPr>
        </p:nvSpPr>
        <p:spPr>
          <a:xfrm>
            <a:off x="724100" y="3618696"/>
            <a:ext cx="18813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4" name="Google Shape;114;p18"/>
          <p:cNvSpPr txBox="1"/>
          <p:nvPr>
            <p:ph idx="5" type="ctrTitle"/>
          </p:nvPr>
        </p:nvSpPr>
        <p:spPr>
          <a:xfrm>
            <a:off x="6526492" y="1313050"/>
            <a:ext cx="136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15" name="Google Shape;115;p18"/>
          <p:cNvSpPr txBox="1"/>
          <p:nvPr>
            <p:ph idx="6" type="subTitle"/>
          </p:nvPr>
        </p:nvSpPr>
        <p:spPr>
          <a:xfrm>
            <a:off x="6526492" y="1869623"/>
            <a:ext cx="18813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6" name="Google Shape;116;p18"/>
          <p:cNvSpPr txBox="1"/>
          <p:nvPr>
            <p:ph idx="7" type="ctrTitle"/>
          </p:nvPr>
        </p:nvSpPr>
        <p:spPr>
          <a:xfrm>
            <a:off x="6526492" y="3068990"/>
            <a:ext cx="136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117" name="Google Shape;117;p18"/>
          <p:cNvSpPr txBox="1"/>
          <p:nvPr>
            <p:ph idx="8" type="subTitle"/>
          </p:nvPr>
        </p:nvSpPr>
        <p:spPr>
          <a:xfrm>
            <a:off x="6526492" y="3618696"/>
            <a:ext cx="1881300" cy="7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18" name="Google Shape;118;p1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3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 txBox="1"/>
          <p:nvPr>
            <p:ph idx="1" type="body"/>
          </p:nvPr>
        </p:nvSpPr>
        <p:spPr>
          <a:xfrm>
            <a:off x="642050" y="1360275"/>
            <a:ext cx="4463400" cy="31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⬣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○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■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Char char="●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AutoNum type="alphaLcPeriod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AutoNum type="romanLcPeriod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AutoNum type="arabicPeriod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Open Sans"/>
              <a:buAutoNum type="alphaLcPeriod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200"/>
              <a:buFont typeface="Open Sans"/>
              <a:buAutoNum type="romanLcPeriod"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1" name="Google Shape;121;p19"/>
          <p:cNvSpPr txBox="1"/>
          <p:nvPr>
            <p:ph type="ctrTitle"/>
          </p:nvPr>
        </p:nvSpPr>
        <p:spPr>
          <a:xfrm>
            <a:off x="610475" y="856975"/>
            <a:ext cx="5517900" cy="5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sz="2600">
                <a:solidFill>
                  <a:srgbClr val="FFFFFF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22" name="Google Shape;122;p1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>
                <a:solidFill>
                  <a:srgbClr val="FFFFFF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 1">
  <p:cSld name="TITLE_ONLY_3_1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436075" y="582875"/>
            <a:ext cx="8271900" cy="44361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642050" y="1360275"/>
            <a:ext cx="4463400" cy="312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⬣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○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■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Char char="●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rabicPeriod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Open Sans"/>
              <a:buAutoNum type="alphaLcPeriod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Open Sans"/>
              <a:buAutoNum type="romanLcPeriod"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126" name="Google Shape;126;p20"/>
          <p:cNvSpPr txBox="1"/>
          <p:nvPr>
            <p:ph type="ctrTitle"/>
          </p:nvPr>
        </p:nvSpPr>
        <p:spPr>
          <a:xfrm>
            <a:off x="610475" y="856975"/>
            <a:ext cx="5517900" cy="58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 sz="26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7" name="Google Shape;127;p2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rtl="0"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buNone/>
              <a:defRPr>
                <a:solidFill>
                  <a:srgbClr val="000000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ttern background 1">
  <p:cSld name="CUSTOM_10"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Google Shape;15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00675" y="148850"/>
            <a:ext cx="1808525" cy="205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" name="Google Shape;16;p3"/>
          <p:cNvPicPr preferRelativeResize="0"/>
          <p:nvPr/>
        </p:nvPicPr>
        <p:blipFill rotWithShape="1">
          <a:blip r:embed="rId2">
            <a:alphaModFix/>
          </a:blip>
          <a:srcRect b="36772" l="52713" r="13580" t="0"/>
          <a:stretch/>
        </p:blipFill>
        <p:spPr>
          <a:xfrm>
            <a:off x="0" y="2792650"/>
            <a:ext cx="1104174" cy="2350851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TITLE_ONLY_3_1_1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1"/>
          <p:cNvSpPr txBox="1"/>
          <p:nvPr>
            <p:ph type="ctrTitle"/>
          </p:nvPr>
        </p:nvSpPr>
        <p:spPr>
          <a:xfrm>
            <a:off x="610475" y="371750"/>
            <a:ext cx="4544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30" name="Google Shape;130;p2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6">
  <p:cSld name="TITLE_ONLY_3_1_1_1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ctrTitle"/>
          </p:nvPr>
        </p:nvSpPr>
        <p:spPr>
          <a:xfrm>
            <a:off x="610473" y="371750"/>
            <a:ext cx="52830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133" name="Google Shape;133;p22"/>
          <p:cNvPicPr preferRelativeResize="0"/>
          <p:nvPr/>
        </p:nvPicPr>
        <p:blipFill>
          <a:blip r:embed="rId2">
            <a:alphaModFix amt="32000"/>
          </a:blip>
          <a:stretch>
            <a:fillRect/>
          </a:stretch>
        </p:blipFill>
        <p:spPr>
          <a:xfrm>
            <a:off x="4824400" y="1699753"/>
            <a:ext cx="3963325" cy="4498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7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/>
          <p:nvPr>
            <p:ph idx="1" type="subTitle"/>
          </p:nvPr>
        </p:nvSpPr>
        <p:spPr>
          <a:xfrm>
            <a:off x="878783" y="1949134"/>
            <a:ext cx="1968000" cy="111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7" name="Google Shape;137;p23"/>
          <p:cNvSpPr txBox="1"/>
          <p:nvPr>
            <p:ph idx="2" type="subTitle"/>
          </p:nvPr>
        </p:nvSpPr>
        <p:spPr>
          <a:xfrm>
            <a:off x="3676965" y="1949140"/>
            <a:ext cx="1786200" cy="111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2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8" name="Google Shape;138;p23"/>
          <p:cNvSpPr txBox="1"/>
          <p:nvPr>
            <p:ph type="ctrTitle"/>
          </p:nvPr>
        </p:nvSpPr>
        <p:spPr>
          <a:xfrm>
            <a:off x="881601" y="3416350"/>
            <a:ext cx="14514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39" name="Google Shape;139;p23"/>
          <p:cNvSpPr txBox="1"/>
          <p:nvPr>
            <p:ph idx="3" type="ctrTitle"/>
          </p:nvPr>
        </p:nvSpPr>
        <p:spPr>
          <a:xfrm>
            <a:off x="3684360" y="3416350"/>
            <a:ext cx="17889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0" name="Google Shape;140;p23"/>
          <p:cNvSpPr txBox="1"/>
          <p:nvPr>
            <p:ph idx="4" type="subTitle"/>
          </p:nvPr>
        </p:nvSpPr>
        <p:spPr>
          <a:xfrm>
            <a:off x="6472882" y="1949140"/>
            <a:ext cx="1786200" cy="111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None/>
              <a:defRPr sz="11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1" name="Google Shape;141;p23"/>
          <p:cNvSpPr txBox="1"/>
          <p:nvPr>
            <p:ph idx="5" type="ctrTitle"/>
          </p:nvPr>
        </p:nvSpPr>
        <p:spPr>
          <a:xfrm>
            <a:off x="6487273" y="3416350"/>
            <a:ext cx="1818000" cy="384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  <a:defRPr b="0" sz="14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2" name="Google Shape;142;p23"/>
          <p:cNvSpPr txBox="1"/>
          <p:nvPr>
            <p:ph idx="6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3" name="Google Shape;143;p2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CUSTOM_8"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5" name="Google Shape;145;p24"/>
          <p:cNvPicPr preferRelativeResize="0"/>
          <p:nvPr/>
        </p:nvPicPr>
        <p:blipFill rotWithShape="1">
          <a:blip r:embed="rId2">
            <a:alphaModFix/>
          </a:blip>
          <a:srcRect b="23459" l="0" r="0" t="0"/>
          <a:stretch/>
        </p:blipFill>
        <p:spPr>
          <a:xfrm>
            <a:off x="4191400" y="1177675"/>
            <a:ext cx="3283424" cy="3965825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p24"/>
          <p:cNvSpPr txBox="1"/>
          <p:nvPr>
            <p:ph type="ctrTitle"/>
          </p:nvPr>
        </p:nvSpPr>
        <p:spPr>
          <a:xfrm>
            <a:off x="1747550" y="1275229"/>
            <a:ext cx="2263500" cy="447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b="0" sz="1600">
                <a:solidFill>
                  <a:schemeClr val="accent3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7" name="Google Shape;147;p24"/>
          <p:cNvSpPr txBox="1"/>
          <p:nvPr>
            <p:ph idx="1" type="subTitle"/>
          </p:nvPr>
        </p:nvSpPr>
        <p:spPr>
          <a:xfrm>
            <a:off x="1445923" y="1611300"/>
            <a:ext cx="25584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48" name="Google Shape;148;p24"/>
          <p:cNvSpPr txBox="1"/>
          <p:nvPr>
            <p:ph idx="2" type="ctrTitle"/>
          </p:nvPr>
        </p:nvSpPr>
        <p:spPr>
          <a:xfrm>
            <a:off x="610473" y="371750"/>
            <a:ext cx="55746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400"/>
              <a:buFont typeface="Lato Black"/>
              <a:buNone/>
              <a:defRPr b="0">
                <a:solidFill>
                  <a:schemeClr val="dk1"/>
                </a:solidFill>
                <a:latin typeface="Lato Black"/>
                <a:ea typeface="Lato Black"/>
                <a:cs typeface="Lato Black"/>
                <a:sym typeface="Lato Black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49" name="Google Shape;149;p24"/>
          <p:cNvSpPr txBox="1"/>
          <p:nvPr>
            <p:ph idx="3" type="ctrTitle"/>
          </p:nvPr>
        </p:nvSpPr>
        <p:spPr>
          <a:xfrm>
            <a:off x="1747558" y="2650566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None/>
              <a:defRPr b="0" sz="1600">
                <a:solidFill>
                  <a:schemeClr val="accen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b="0"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50" name="Google Shape;150;p24"/>
          <p:cNvSpPr txBox="1"/>
          <p:nvPr>
            <p:ph idx="4" type="subTitle"/>
          </p:nvPr>
        </p:nvSpPr>
        <p:spPr>
          <a:xfrm>
            <a:off x="1623595" y="3183731"/>
            <a:ext cx="2380800" cy="7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pic>
        <p:nvPicPr>
          <p:cNvPr id="151" name="Google Shape;151;p24"/>
          <p:cNvPicPr preferRelativeResize="0"/>
          <p:nvPr/>
        </p:nvPicPr>
        <p:blipFill rotWithShape="1">
          <a:blip r:embed="rId3">
            <a:alphaModFix/>
          </a:blip>
          <a:srcRect b="34984" l="0" r="0" t="0"/>
          <a:stretch/>
        </p:blipFill>
        <p:spPr>
          <a:xfrm>
            <a:off x="3666575" y="3373476"/>
            <a:ext cx="1726925" cy="1770024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">
  <p:cSld name="TITLE_ONLY_3_1_1_1_1"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25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2368550" y="-256975"/>
            <a:ext cx="4129375" cy="651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5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-285450" y="1082012"/>
            <a:ext cx="2431850" cy="383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5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6740525" y="1948175"/>
            <a:ext cx="1919624" cy="3026822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Google Shape;157;p25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58" name="Google Shape;158;p2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7 1">
  <p:cSld name="TITLE_ONLY_3_1_1_1_1_1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6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2368550" y="-256975"/>
            <a:ext cx="4129375" cy="651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6"/>
          <p:cNvPicPr preferRelativeResize="0"/>
          <p:nvPr/>
        </p:nvPicPr>
        <p:blipFill>
          <a:blip r:embed="rId3">
            <a:alphaModFix amt="30000"/>
          </a:blip>
          <a:stretch>
            <a:fillRect/>
          </a:stretch>
        </p:blipFill>
        <p:spPr>
          <a:xfrm>
            <a:off x="-285450" y="1082012"/>
            <a:ext cx="2431850" cy="38337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6"/>
          <p:cNvPicPr preferRelativeResize="0"/>
          <p:nvPr/>
        </p:nvPicPr>
        <p:blipFill>
          <a:blip r:embed="rId4">
            <a:alphaModFix amt="30000"/>
          </a:blip>
          <a:stretch>
            <a:fillRect/>
          </a:stretch>
        </p:blipFill>
        <p:spPr>
          <a:xfrm>
            <a:off x="6740525" y="1948175"/>
            <a:ext cx="1919624" cy="302682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4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ctrTitle"/>
          </p:nvPr>
        </p:nvSpPr>
        <p:spPr>
          <a:xfrm>
            <a:off x="564500" y="-169579"/>
            <a:ext cx="3867300" cy="2054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66" name="Google Shape;166;p27"/>
          <p:cNvSpPr txBox="1"/>
          <p:nvPr>
            <p:ph idx="1" type="subTitle"/>
          </p:nvPr>
        </p:nvSpPr>
        <p:spPr>
          <a:xfrm>
            <a:off x="5234221" y="591825"/>
            <a:ext cx="2694900" cy="178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sp>
        <p:nvSpPr>
          <p:cNvPr id="167" name="Google Shape;167;p27"/>
          <p:cNvSpPr txBox="1"/>
          <p:nvPr/>
        </p:nvSpPr>
        <p:spPr>
          <a:xfrm>
            <a:off x="4929425" y="3917896"/>
            <a:ext cx="30000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CREDITS: This presentation template was created by </a:t>
            </a:r>
            <a:r>
              <a:rPr lang="en" sz="1000">
                <a:solidFill>
                  <a:schemeClr val="dk1"/>
                </a:solidFill>
                <a:latin typeface="Open Sans SemiBold"/>
                <a:ea typeface="Open Sans SemiBold"/>
                <a:cs typeface="Open Sans SemiBold"/>
                <a:sym typeface="Open Sans SemiBold"/>
              </a:rPr>
              <a:t>Phuong Thao Dao</a:t>
            </a: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including icons by </a:t>
            </a:r>
            <a:r>
              <a:rPr lang="en" sz="1000">
                <a:solidFill>
                  <a:schemeClr val="dk1"/>
                </a:solidFill>
                <a:uFill>
                  <a:noFill/>
                </a:uFill>
                <a:latin typeface="Open Sans SemiBold"/>
                <a:ea typeface="Open Sans SemiBold"/>
                <a:cs typeface="Open Sans SemiBold"/>
                <a:sym typeface="Open Sans SemiBold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0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rPr>
              <a:t>, and infographics &amp; images by </a:t>
            </a:r>
            <a:r>
              <a:rPr lang="en" sz="1000" u="sng">
                <a:solidFill>
                  <a:schemeClr val="hlink"/>
                </a:solidFill>
                <a:latin typeface="Open Sans SemiBold"/>
                <a:ea typeface="Open Sans SemiBold"/>
                <a:cs typeface="Open Sans SemiBold"/>
                <a:sym typeface="Open Sans SemiBold"/>
                <a:hlinkClick r:id="rId3"/>
              </a:rPr>
              <a:t>Pixta Stock</a:t>
            </a:r>
            <a:endParaRPr>
              <a:solidFill>
                <a:schemeClr val="dk1"/>
              </a:solidFill>
              <a:latin typeface="Open Sans SemiBold"/>
              <a:ea typeface="Open Sans SemiBold"/>
              <a:cs typeface="Open Sans SemiBold"/>
              <a:sym typeface="Open Sans Semi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  <a:p>
            <a:pPr indent="0" lvl="0" marL="0" rtl="0" algn="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1"/>
              </a:solidFill>
              <a:latin typeface="Open Sans Light"/>
              <a:ea typeface="Open Sans Light"/>
              <a:cs typeface="Open Sans Light"/>
              <a:sym typeface="Open Sans Light"/>
            </a:endParaRPr>
          </a:p>
        </p:txBody>
      </p:sp>
      <p:sp>
        <p:nvSpPr>
          <p:cNvPr id="168" name="Google Shape;168;p2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8"/>
          <p:cNvSpPr txBox="1"/>
          <p:nvPr>
            <p:ph idx="1" type="body"/>
          </p:nvPr>
        </p:nvSpPr>
        <p:spPr>
          <a:xfrm>
            <a:off x="642050" y="1096575"/>
            <a:ext cx="4463400" cy="33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Catamaran Light"/>
              <a:buChar char="⬣"/>
              <a:defRPr>
                <a:solidFill>
                  <a:srgbClr val="000000"/>
                </a:solidFill>
              </a:defRPr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Char char="○"/>
              <a:defRPr>
                <a:solidFill>
                  <a:srgbClr val="000000"/>
                </a:solidFill>
              </a:defRPr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Char char="■"/>
              <a:defRPr>
                <a:solidFill>
                  <a:srgbClr val="000000"/>
                </a:solidFill>
              </a:defRPr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Char char="●"/>
              <a:defRPr>
                <a:solidFill>
                  <a:srgbClr val="000000"/>
                </a:solidFill>
              </a:defRPr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AutoNum type="alphaLcPeriod"/>
              <a:defRPr>
                <a:solidFill>
                  <a:srgbClr val="000000"/>
                </a:solidFill>
              </a:defRPr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AutoNum type="romanLcPeriod"/>
              <a:defRPr>
                <a:solidFill>
                  <a:srgbClr val="000000"/>
                </a:solidFill>
              </a:defRPr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AutoNum type="arabicPeriod"/>
              <a:defRPr>
                <a:solidFill>
                  <a:srgbClr val="000000"/>
                </a:solidFill>
              </a:defRPr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tamaran Light"/>
              <a:buAutoNum type="alphaLcPeriod"/>
              <a:defRPr>
                <a:solidFill>
                  <a:srgbClr val="000000"/>
                </a:solidFill>
              </a:defRPr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Clr>
                <a:srgbClr val="000000"/>
              </a:buClr>
              <a:buSzPts val="1200"/>
              <a:buFont typeface="Catamaran Light"/>
              <a:buAutoNum type="romanLcPeriod"/>
              <a:defRPr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71" name="Google Shape;171;p28"/>
          <p:cNvSpPr txBox="1"/>
          <p:nvPr>
            <p:ph type="ctrTitle"/>
          </p:nvPr>
        </p:nvSpPr>
        <p:spPr>
          <a:xfrm>
            <a:off x="610474" y="371750"/>
            <a:ext cx="43722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200">
                <a:solidFill>
                  <a:schemeClr val="dk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72" name="Google Shape;172;p2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9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75" name="Google Shape;175;p2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3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78" name="Google Shape;178;p3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79" name="Google Shape;179;p3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80" name="Google Shape;180;p3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ttern background 2">
  <p:cSld name="CUSTOM_10_1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200675" y="148850"/>
            <a:ext cx="1808525" cy="2052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4"/>
          <p:cNvPicPr preferRelativeResize="0"/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0" y="2332639"/>
            <a:ext cx="3264350" cy="3705175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1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/>
            </a:lvl1pPr>
          </a:lstStyle>
          <a:p/>
        </p:txBody>
      </p:sp>
      <p:sp>
        <p:nvSpPr>
          <p:cNvPr id="183" name="Google Shape;183;p3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2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6" name="Google Shape;186;p32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 algn="ctr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30200" lvl="1" marL="9144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 algn="ctr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 algn="ctr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 algn="ctr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 algn="ctr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187" name="Google Shape;187;p32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33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 1">
  <p:cSld name="ONE_COLUMN_TEXT_1"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4"/>
          <p:cNvSpPr/>
          <p:nvPr/>
        </p:nvSpPr>
        <p:spPr>
          <a:xfrm>
            <a:off x="-2575" y="-15925"/>
            <a:ext cx="6279600" cy="51594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34"/>
          <p:cNvSpPr txBox="1"/>
          <p:nvPr>
            <p:ph type="title"/>
          </p:nvPr>
        </p:nvSpPr>
        <p:spPr>
          <a:xfrm>
            <a:off x="701600" y="612666"/>
            <a:ext cx="2811000" cy="134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800"/>
              <a:buNone/>
              <a:defRPr sz="48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3" name="Google Shape;193;p34"/>
          <p:cNvSpPr txBox="1"/>
          <p:nvPr>
            <p:ph idx="1" type="body"/>
          </p:nvPr>
        </p:nvSpPr>
        <p:spPr>
          <a:xfrm>
            <a:off x="701600" y="2344725"/>
            <a:ext cx="2811000" cy="213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 sz="1400">
                <a:solidFill>
                  <a:schemeClr val="lt2"/>
                </a:solidFill>
              </a:defRPr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Char char="○"/>
              <a:defRPr>
                <a:solidFill>
                  <a:schemeClr val="lt2"/>
                </a:solidFill>
              </a:defRPr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Char char="■"/>
              <a:defRPr>
                <a:solidFill>
                  <a:schemeClr val="lt2"/>
                </a:solidFill>
              </a:defRPr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>
                <a:solidFill>
                  <a:schemeClr val="lt2"/>
                </a:solidFill>
              </a:defRPr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Char char="○"/>
              <a:defRPr>
                <a:solidFill>
                  <a:schemeClr val="lt2"/>
                </a:solidFill>
              </a:defRPr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Char char="■"/>
              <a:defRPr>
                <a:solidFill>
                  <a:schemeClr val="lt2"/>
                </a:solidFill>
              </a:defRPr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Char char="●"/>
              <a:defRPr>
                <a:solidFill>
                  <a:schemeClr val="lt2"/>
                </a:solidFill>
              </a:defRPr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Char char="○"/>
              <a:defRPr>
                <a:solidFill>
                  <a:schemeClr val="lt2"/>
                </a:solidFill>
              </a:defRPr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6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194" name="Google Shape;194;p34"/>
          <p:cNvPicPr preferRelativeResize="0"/>
          <p:nvPr/>
        </p:nvPicPr>
        <p:blipFill rotWithShape="1">
          <a:blip r:embed="rId2">
            <a:alphaModFix/>
          </a:blip>
          <a:srcRect b="23318" l="15383" r="0" t="0"/>
          <a:stretch/>
        </p:blipFill>
        <p:spPr>
          <a:xfrm>
            <a:off x="864600" y="4615900"/>
            <a:ext cx="951452" cy="38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34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accent1"/>
        </a:soli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>
            <p:ph type="ctrTitle"/>
          </p:nvPr>
        </p:nvSpPr>
        <p:spPr>
          <a:xfrm>
            <a:off x="758706" y="26550"/>
            <a:ext cx="3787200" cy="3129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7200"/>
              <a:buNone/>
              <a:defRPr b="0" sz="7200">
                <a:solidFill>
                  <a:schemeClr val="lt2"/>
                </a:solidFill>
              </a:defRPr>
            </a:lvl1pPr>
            <a:lvl2pPr lvl="1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2pPr>
            <a:lvl3pPr lvl="2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3pPr>
            <a:lvl4pPr lvl="3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4pPr>
            <a:lvl5pPr lvl="4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5pPr>
            <a:lvl6pPr lvl="5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6pPr>
            <a:lvl7pPr lvl="6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7pPr>
            <a:lvl8pPr lvl="7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8pPr>
            <a:lvl9pPr lvl="8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5200"/>
              <a:buNone/>
              <a:defRPr sz="5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98" name="Google Shape;198;p35"/>
          <p:cNvSpPr txBox="1"/>
          <p:nvPr>
            <p:ph idx="1" type="subTitle"/>
          </p:nvPr>
        </p:nvSpPr>
        <p:spPr>
          <a:xfrm>
            <a:off x="758700" y="3348475"/>
            <a:ext cx="2371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200"/>
              <a:buNone/>
              <a:defRPr>
                <a:solidFill>
                  <a:schemeClr val="l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pic>
        <p:nvPicPr>
          <p:cNvPr id="199" name="Google Shape;199;p35"/>
          <p:cNvPicPr preferRelativeResize="0"/>
          <p:nvPr/>
        </p:nvPicPr>
        <p:blipFill rotWithShape="1">
          <a:blip r:embed="rId2">
            <a:alphaModFix/>
          </a:blip>
          <a:srcRect b="23318" l="15383" r="0" t="0"/>
          <a:stretch/>
        </p:blipFill>
        <p:spPr>
          <a:xfrm>
            <a:off x="864600" y="4615900"/>
            <a:ext cx="951452" cy="3804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_3">
  <p:cSld name="TITLE_AND_BODY_3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36"/>
          <p:cNvSpPr txBox="1"/>
          <p:nvPr>
            <p:ph type="ctrTitle"/>
          </p:nvPr>
        </p:nvSpPr>
        <p:spPr>
          <a:xfrm>
            <a:off x="614078" y="1573299"/>
            <a:ext cx="38673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03" name="Google Shape;203;p36"/>
          <p:cNvSpPr txBox="1"/>
          <p:nvPr>
            <p:ph idx="1" type="subTitle"/>
          </p:nvPr>
        </p:nvSpPr>
        <p:spPr>
          <a:xfrm>
            <a:off x="614075" y="2314225"/>
            <a:ext cx="31953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204" name="Google Shape;204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77750" y="2598452"/>
            <a:ext cx="2154150" cy="2445051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3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TITLE_AND_BODY_4"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7" name="Google Shape;207;p37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208" name="Google Shape;208;p37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37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37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37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37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3" name="Google Shape;213;p3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4" name="Google Shape;214;p3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spcBef>
                <a:spcPts val="0"/>
              </a:spcBef>
              <a:spcAft>
                <a:spcPts val="0"/>
              </a:spcAft>
              <a:buSzPts val="2200"/>
              <a:buChar char="●"/>
              <a:defRPr/>
            </a:lvl1pPr>
            <a:lvl2pPr indent="-330200" lvl="1" marL="9144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2pPr>
            <a:lvl3pPr indent="-330200" lvl="2" marL="13716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3pPr>
            <a:lvl4pPr indent="-330200" lvl="3" marL="18288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4pPr>
            <a:lvl5pPr indent="-330200" lvl="4" marL="22860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5pPr>
            <a:lvl6pPr indent="-330200" lvl="5" marL="2743200" rtl="0">
              <a:spcBef>
                <a:spcPts val="1600"/>
              </a:spcBef>
              <a:spcAft>
                <a:spcPts val="0"/>
              </a:spcAft>
              <a:buSzPts val="1600"/>
              <a:buChar char="■"/>
              <a:defRPr/>
            </a:lvl6pPr>
            <a:lvl7pPr indent="-330200" lvl="6" marL="3200400" rtl="0">
              <a:spcBef>
                <a:spcPts val="1600"/>
              </a:spcBef>
              <a:spcAft>
                <a:spcPts val="0"/>
              </a:spcAft>
              <a:buSzPts val="1600"/>
              <a:buChar char="●"/>
              <a:defRPr/>
            </a:lvl7pPr>
            <a:lvl8pPr indent="-330200" lvl="7" marL="3657600" rtl="0">
              <a:spcBef>
                <a:spcPts val="1600"/>
              </a:spcBef>
              <a:spcAft>
                <a:spcPts val="0"/>
              </a:spcAft>
              <a:buSzPts val="1600"/>
              <a:buChar char="○"/>
              <a:defRPr/>
            </a:lvl8pPr>
            <a:lvl9pPr indent="-330200" lvl="8" marL="4114800" rtl="0">
              <a:spcBef>
                <a:spcPts val="1600"/>
              </a:spcBef>
              <a:spcAft>
                <a:spcPts val="1600"/>
              </a:spcAft>
              <a:buSzPts val="1600"/>
              <a:buChar char="■"/>
              <a:defRPr/>
            </a:lvl9pPr>
          </a:lstStyle>
          <a:p/>
        </p:txBody>
      </p:sp>
      <p:sp>
        <p:nvSpPr>
          <p:cNvPr id="215" name="Google Shape;215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">
  <p:cSld name="TITLE_2"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18" name="Google Shape;218;p3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9" name="Google Shape;219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 1">
  <p:cSld name="TITLE_1_1">
    <p:bg>
      <p:bgPr>
        <a:solidFill>
          <a:srgbClr val="FFFFFF"/>
        </a:solidFill>
      </p:bgPr>
    </p:bg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9"/>
          <p:cNvSpPr/>
          <p:nvPr/>
        </p:nvSpPr>
        <p:spPr>
          <a:xfrm>
            <a:off x="5937525" y="1128500"/>
            <a:ext cx="2940900" cy="4014900"/>
          </a:xfrm>
          <a:prstGeom prst="rect">
            <a:avLst/>
          </a:prstGeom>
          <a:solidFill>
            <a:schemeClr val="accent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22" name="Google Shape;222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-25"/>
            <a:ext cx="9144000" cy="514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Google Shape;223;p39"/>
          <p:cNvSpPr txBox="1"/>
          <p:nvPr>
            <p:ph type="ctrTitle"/>
          </p:nvPr>
        </p:nvSpPr>
        <p:spPr>
          <a:xfrm>
            <a:off x="558200" y="1487150"/>
            <a:ext cx="3961200" cy="1868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5200"/>
              <a:buNone/>
              <a:defRPr sz="52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24" name="Google Shape;224;p39"/>
          <p:cNvSpPr txBox="1"/>
          <p:nvPr>
            <p:ph idx="1" type="subTitle"/>
          </p:nvPr>
        </p:nvSpPr>
        <p:spPr>
          <a:xfrm>
            <a:off x="1337746" y="2917125"/>
            <a:ext cx="2402100" cy="717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1408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None/>
              <a:defRPr sz="1200">
                <a:solidFill>
                  <a:srgbClr val="000000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None/>
              <a:defRPr sz="28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3">
  <p:cSld name="TITLE_3"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4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27" name="Google Shape;227;p4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28" name="Google Shape;228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attern background 3">
  <p:cSld name="CUSTOM_10_1_1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oogle Shape;23;p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7583700" y="148850"/>
            <a:ext cx="1425500" cy="161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rgbClr val="000000"/>
                </a:solidFill>
              </a:defRPr>
            </a:lvl1pPr>
            <a:lvl2pPr lvl="1" rtl="0">
              <a:buNone/>
              <a:defRPr>
                <a:solidFill>
                  <a:srgbClr val="000000"/>
                </a:solidFill>
              </a:defRPr>
            </a:lvl2pPr>
            <a:lvl3pPr lvl="2" rtl="0">
              <a:buNone/>
              <a:defRPr>
                <a:solidFill>
                  <a:srgbClr val="000000"/>
                </a:solidFill>
              </a:defRPr>
            </a:lvl3pPr>
            <a:lvl4pPr lvl="3" rtl="0">
              <a:buNone/>
              <a:defRPr>
                <a:solidFill>
                  <a:srgbClr val="000000"/>
                </a:solidFill>
              </a:defRPr>
            </a:lvl4pPr>
            <a:lvl5pPr lvl="4" rtl="0">
              <a:buNone/>
              <a:defRPr>
                <a:solidFill>
                  <a:srgbClr val="000000"/>
                </a:solidFill>
              </a:defRPr>
            </a:lvl5pPr>
            <a:lvl6pPr lvl="5" rtl="0">
              <a:buNone/>
              <a:defRPr>
                <a:solidFill>
                  <a:srgbClr val="000000"/>
                </a:solidFill>
              </a:defRPr>
            </a:lvl6pPr>
            <a:lvl7pPr lvl="6" rtl="0">
              <a:buNone/>
              <a:defRPr>
                <a:solidFill>
                  <a:srgbClr val="000000"/>
                </a:solidFill>
              </a:defRPr>
            </a:lvl7pPr>
            <a:lvl8pPr lvl="7" rtl="0">
              <a:buNone/>
              <a:defRPr>
                <a:solidFill>
                  <a:srgbClr val="000000"/>
                </a:solidFill>
              </a:defRPr>
            </a:lvl8pPr>
            <a:lvl9pPr lvl="8" rtl="0">
              <a:buNone/>
              <a:defRPr>
                <a:solidFill>
                  <a:srgbClr val="000000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ctrTitle"/>
          </p:nvPr>
        </p:nvSpPr>
        <p:spPr>
          <a:xfrm>
            <a:off x="2275389" y="4884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200"/>
              <a:buNone/>
              <a:defRPr sz="14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7" name="Google Shape;27;p6"/>
          <p:cNvSpPr txBox="1"/>
          <p:nvPr>
            <p:ph idx="1" type="subTitle"/>
          </p:nvPr>
        </p:nvSpPr>
        <p:spPr>
          <a:xfrm>
            <a:off x="2620689" y="903448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8" name="Google Shape;28;p6"/>
          <p:cNvSpPr txBox="1"/>
          <p:nvPr>
            <p:ph hasCustomPrompt="1" idx="2" type="title"/>
          </p:nvPr>
        </p:nvSpPr>
        <p:spPr>
          <a:xfrm>
            <a:off x="5455900" y="693225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9" name="Google Shape;29;p6"/>
          <p:cNvSpPr txBox="1"/>
          <p:nvPr>
            <p:ph idx="3" type="ctrTitle"/>
          </p:nvPr>
        </p:nvSpPr>
        <p:spPr>
          <a:xfrm>
            <a:off x="2275389" y="152785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2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" name="Google Shape;30;p6"/>
          <p:cNvSpPr txBox="1"/>
          <p:nvPr>
            <p:ph idx="4" type="subTitle"/>
          </p:nvPr>
        </p:nvSpPr>
        <p:spPr>
          <a:xfrm>
            <a:off x="2550489" y="1941008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hasCustomPrompt="1" idx="5" type="title"/>
          </p:nvPr>
        </p:nvSpPr>
        <p:spPr>
          <a:xfrm>
            <a:off x="5455900" y="176595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2" name="Google Shape;32;p6"/>
          <p:cNvSpPr txBox="1"/>
          <p:nvPr>
            <p:ph idx="6" type="ctrTitle"/>
          </p:nvPr>
        </p:nvSpPr>
        <p:spPr>
          <a:xfrm>
            <a:off x="2275389" y="3626109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None/>
              <a:defRPr sz="14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hasCustomPrompt="1" idx="7" type="title"/>
          </p:nvPr>
        </p:nvSpPr>
        <p:spPr>
          <a:xfrm>
            <a:off x="5455900" y="2787361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4" name="Google Shape;34;p6"/>
          <p:cNvSpPr txBox="1"/>
          <p:nvPr>
            <p:ph idx="8" type="ctrTitle"/>
          </p:nvPr>
        </p:nvSpPr>
        <p:spPr>
          <a:xfrm>
            <a:off x="2275389" y="2587407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200"/>
              <a:buNone/>
              <a:defRPr sz="14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" name="Google Shape;35;p6"/>
          <p:cNvSpPr txBox="1"/>
          <p:nvPr>
            <p:ph hasCustomPrompt="1" idx="9" type="title"/>
          </p:nvPr>
        </p:nvSpPr>
        <p:spPr>
          <a:xfrm>
            <a:off x="5455900" y="3808750"/>
            <a:ext cx="11604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None/>
              <a:defRPr sz="48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6" name="Google Shape;36;p6"/>
          <p:cNvSpPr txBox="1"/>
          <p:nvPr>
            <p:ph idx="13" type="subTitle"/>
          </p:nvPr>
        </p:nvSpPr>
        <p:spPr>
          <a:xfrm>
            <a:off x="2620689" y="4038707"/>
            <a:ext cx="19065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4" type="subTitle"/>
          </p:nvPr>
        </p:nvSpPr>
        <p:spPr>
          <a:xfrm>
            <a:off x="2550489" y="2999477"/>
            <a:ext cx="19767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2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5"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39" name="Google Shape;39;p6"/>
          <p:cNvPicPr preferRelativeResize="0"/>
          <p:nvPr/>
        </p:nvPicPr>
        <p:blipFill rotWithShape="1">
          <a:blip r:embed="rId2">
            <a:alphaModFix/>
          </a:blip>
          <a:srcRect b="0" l="0" r="19250" t="0"/>
          <a:stretch/>
        </p:blipFill>
        <p:spPr>
          <a:xfrm>
            <a:off x="6722251" y="1035025"/>
            <a:ext cx="2421749" cy="3404200"/>
          </a:xfrm>
          <a:prstGeom prst="rect">
            <a:avLst/>
          </a:prstGeom>
          <a:noFill/>
          <a:ln>
            <a:noFill/>
          </a:ln>
        </p:spPr>
      </p:pic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ctrTitle"/>
          </p:nvPr>
        </p:nvSpPr>
        <p:spPr>
          <a:xfrm>
            <a:off x="614078" y="1573299"/>
            <a:ext cx="3867300" cy="857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subTitle"/>
          </p:nvPr>
        </p:nvSpPr>
        <p:spPr>
          <a:xfrm>
            <a:off x="614075" y="2314225"/>
            <a:ext cx="3195300" cy="178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/>
        </p:txBody>
      </p:sp>
      <p:pic>
        <p:nvPicPr>
          <p:cNvPr id="47" name="Google Shape;47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77750" y="2598452"/>
            <a:ext cx="2154150" cy="2445051"/>
          </a:xfrm>
          <a:prstGeom prst="rect">
            <a:avLst/>
          </a:prstGeom>
          <a:noFill/>
          <a:ln>
            <a:noFill/>
          </a:ln>
        </p:spPr>
      </p:pic>
      <p:sp>
        <p:nvSpPr>
          <p:cNvPr id="48" name="Google Shape;48;p8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9"/>
          <p:cNvSpPr txBox="1"/>
          <p:nvPr>
            <p:ph type="ctrTitle"/>
          </p:nvPr>
        </p:nvSpPr>
        <p:spPr>
          <a:xfrm>
            <a:off x="610477" y="371745"/>
            <a:ext cx="25584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 sz="22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1" name="Google Shape;51;p9"/>
          <p:cNvSpPr txBox="1"/>
          <p:nvPr>
            <p:ph idx="2" type="ctrTitle"/>
          </p:nvPr>
        </p:nvSpPr>
        <p:spPr>
          <a:xfrm>
            <a:off x="5319032" y="1167374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5319033" y="1702945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3" type="ctrTitle"/>
          </p:nvPr>
        </p:nvSpPr>
        <p:spPr>
          <a:xfrm>
            <a:off x="1563221" y="3127282"/>
            <a:ext cx="22635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600"/>
              <a:buNone/>
              <a:defRPr b="0" sz="16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sz="1400"/>
            </a:lvl9pPr>
          </a:lstStyle>
          <a:p/>
        </p:txBody>
      </p:sp>
      <p:sp>
        <p:nvSpPr>
          <p:cNvPr id="54" name="Google Shape;54;p9"/>
          <p:cNvSpPr txBox="1"/>
          <p:nvPr>
            <p:ph idx="4" type="subTitle"/>
          </p:nvPr>
        </p:nvSpPr>
        <p:spPr>
          <a:xfrm>
            <a:off x="1945321" y="3663184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2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5" name="Google Shape;55;p9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 txBox="1"/>
          <p:nvPr>
            <p:ph type="ctrTitle"/>
          </p:nvPr>
        </p:nvSpPr>
        <p:spPr>
          <a:xfrm>
            <a:off x="610475" y="371750"/>
            <a:ext cx="4377300" cy="9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4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/>
        </p:txBody>
      </p:sp>
      <p:pic>
        <p:nvPicPr>
          <p:cNvPr id="58" name="Google Shape;58;p10"/>
          <p:cNvPicPr preferRelativeResize="0"/>
          <p:nvPr/>
        </p:nvPicPr>
        <p:blipFill rotWithShape="1">
          <a:blip r:embed="rId2">
            <a:alphaModFix/>
          </a:blip>
          <a:srcRect b="33923" l="3110" r="0" t="0"/>
          <a:stretch/>
        </p:blipFill>
        <p:spPr>
          <a:xfrm>
            <a:off x="0" y="3601125"/>
            <a:ext cx="1992525" cy="1542376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theme" Target="../theme/theme1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35" Type="http://schemas.openxmlformats.org/officeDocument/2006/relationships/slideLayout" Target="../slideLayouts/slideLayout35.xml"/><Relationship Id="rId12" Type="http://schemas.openxmlformats.org/officeDocument/2006/relationships/slideLayout" Target="../slideLayouts/slideLayout12.xml"/><Relationship Id="rId34" Type="http://schemas.openxmlformats.org/officeDocument/2006/relationships/slideLayout" Target="../slideLayouts/slideLayout34.xml"/><Relationship Id="rId15" Type="http://schemas.openxmlformats.org/officeDocument/2006/relationships/slideLayout" Target="../slideLayouts/slideLayout15.xml"/><Relationship Id="rId37" Type="http://schemas.openxmlformats.org/officeDocument/2006/relationships/slideLayout" Target="../slideLayouts/slideLayout37.xml"/><Relationship Id="rId14" Type="http://schemas.openxmlformats.org/officeDocument/2006/relationships/slideLayout" Target="../slideLayouts/slideLayout14.xml"/><Relationship Id="rId36" Type="http://schemas.openxmlformats.org/officeDocument/2006/relationships/slideLayout" Target="../slideLayouts/slideLayout36.xml"/><Relationship Id="rId17" Type="http://schemas.openxmlformats.org/officeDocument/2006/relationships/slideLayout" Target="../slideLayouts/slideLayout17.xml"/><Relationship Id="rId39" Type="http://schemas.openxmlformats.org/officeDocument/2006/relationships/slideLayout" Target="../slideLayouts/slideLayout39.xml"/><Relationship Id="rId16" Type="http://schemas.openxmlformats.org/officeDocument/2006/relationships/slideLayout" Target="../slideLayouts/slideLayout16.xml"/><Relationship Id="rId38" Type="http://schemas.openxmlformats.org/officeDocument/2006/relationships/slideLayout" Target="../slideLayouts/slideLayout38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73A36"/>
              </a:buClr>
              <a:buSzPts val="2800"/>
              <a:buFont typeface="Barlow"/>
              <a:buNone/>
              <a:defRPr b="1" sz="2800">
                <a:solidFill>
                  <a:srgbClr val="373A36"/>
                </a:solidFill>
                <a:latin typeface="Barlow"/>
                <a:ea typeface="Barlow"/>
                <a:cs typeface="Barlow"/>
                <a:sym typeface="Barlow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bel"/>
              <a:buNone/>
              <a:defRPr b="1" sz="2800">
                <a:solidFill>
                  <a:schemeClr val="dk1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683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Barlow Medium"/>
              <a:buChar char="●"/>
              <a:defRPr sz="2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1pPr>
            <a:lvl2pPr indent="-3302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○"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2pPr>
            <a:lvl3pPr indent="-3302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■"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3pPr>
            <a:lvl4pPr indent="-3302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●"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4pPr>
            <a:lvl5pPr indent="-3302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○"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5pPr>
            <a:lvl6pPr indent="-3302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■"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6pPr>
            <a:lvl7pPr indent="-3302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●"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7pPr>
            <a:lvl8pPr indent="-3302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Barlow Medium"/>
              <a:buChar char="○"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8pPr>
            <a:lvl9pPr indent="-3302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600"/>
              <a:buFont typeface="Barlow Medium"/>
              <a:buChar char="■"/>
              <a:defRPr sz="16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rtl="0" algn="r">
              <a:buNone/>
              <a:defRPr sz="13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jpg"/><Relationship Id="rId4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hyperlink" Target="https://dev.to/preethamsathyamurthy/git-branching-and-branching-strategy-4mci" TargetMode="External"/><Relationship Id="rId5" Type="http://schemas.openxmlformats.org/officeDocument/2006/relationships/hyperlink" Target="https://dev.to/preethamsathyamurthy/git-branching-and-branching-strategy-4mci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05900" y="1179200"/>
            <a:ext cx="5946425" cy="3964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-25"/>
            <a:ext cx="9144000" cy="5143525"/>
          </a:xfrm>
          <a:prstGeom prst="rect">
            <a:avLst/>
          </a:prstGeom>
          <a:noFill/>
          <a:ln>
            <a:noFill/>
          </a:ln>
        </p:spPr>
      </p:pic>
      <p:sp>
        <p:nvSpPr>
          <p:cNvPr id="235" name="Google Shape;235;p41"/>
          <p:cNvSpPr txBox="1"/>
          <p:nvPr>
            <p:ph idx="4294967295" type="subTitle"/>
          </p:nvPr>
        </p:nvSpPr>
        <p:spPr>
          <a:xfrm>
            <a:off x="1771425" y="3045650"/>
            <a:ext cx="2790600" cy="9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>
                <a:solidFill>
                  <a:schemeClr val="dk2"/>
                </a:solidFill>
              </a:rPr>
              <a:t>Nguyen Dinh Tung</a:t>
            </a:r>
            <a:br>
              <a:rPr lang="en" sz="2200">
                <a:solidFill>
                  <a:schemeClr val="dk2"/>
                </a:solidFill>
              </a:rPr>
            </a:br>
            <a:r>
              <a:rPr lang="en" sz="2200">
                <a:solidFill>
                  <a:schemeClr val="dk2"/>
                </a:solidFill>
              </a:rPr>
              <a:t>Lab Team</a:t>
            </a:r>
            <a:endParaRPr sz="2200">
              <a:solidFill>
                <a:schemeClr val="dk2"/>
              </a:solidFill>
            </a:endParaRPr>
          </a:p>
          <a:p>
            <a:pPr indent="0" lvl="0" marL="0" rtl="0" algn="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600"/>
          </a:p>
        </p:txBody>
      </p:sp>
      <p:sp>
        <p:nvSpPr>
          <p:cNvPr id="236" name="Google Shape;236;p41"/>
          <p:cNvSpPr txBox="1"/>
          <p:nvPr>
            <p:ph idx="4294967295" type="ctrTitle"/>
          </p:nvPr>
        </p:nvSpPr>
        <p:spPr>
          <a:xfrm>
            <a:off x="558200" y="1487150"/>
            <a:ext cx="4075800" cy="1710900"/>
          </a:xfrm>
          <a:prstGeom prst="rect">
            <a:avLst/>
          </a:prstGeom>
        </p:spPr>
        <p:txBody>
          <a:bodyPr anchorCtr="0" anchor="t" bIns="91425" lIns="91425" spcFirstLastPara="1" rIns="136650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5200"/>
              <a:t>Git Introduction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2"/>
          <p:cNvSpPr txBox="1"/>
          <p:nvPr>
            <p:ph idx="4294967295" type="title"/>
          </p:nvPr>
        </p:nvSpPr>
        <p:spPr>
          <a:xfrm>
            <a:off x="729450" y="404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Introduction</a:t>
            </a:r>
            <a:endParaRPr/>
          </a:p>
        </p:txBody>
      </p:sp>
      <p:cxnSp>
        <p:nvCxnSpPr>
          <p:cNvPr id="242" name="Google Shape;242;p42"/>
          <p:cNvCxnSpPr/>
          <p:nvPr/>
        </p:nvCxnSpPr>
        <p:spPr>
          <a:xfrm>
            <a:off x="1873123" y="1933523"/>
            <a:ext cx="5688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243" name="Google Shape;243;p42"/>
          <p:cNvCxnSpPr/>
          <p:nvPr/>
        </p:nvCxnSpPr>
        <p:spPr>
          <a:xfrm>
            <a:off x="2392747" y="1933523"/>
            <a:ext cx="137700" cy="4704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244" name="Google Shape;244;p42"/>
          <p:cNvCxnSpPr/>
          <p:nvPr/>
        </p:nvCxnSpPr>
        <p:spPr>
          <a:xfrm>
            <a:off x="2530353" y="2364907"/>
            <a:ext cx="5688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245" name="Google Shape;245;p42"/>
          <p:cNvCxnSpPr/>
          <p:nvPr/>
        </p:nvCxnSpPr>
        <p:spPr>
          <a:xfrm>
            <a:off x="2382943" y="1933523"/>
            <a:ext cx="921600" cy="0"/>
          </a:xfrm>
          <a:prstGeom prst="straightConnector1">
            <a:avLst/>
          </a:prstGeom>
          <a:noFill/>
          <a:ln cap="flat" cmpd="sng" w="9525">
            <a:solidFill>
              <a:schemeClr val="accent2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246" name="Google Shape;246;p42"/>
          <p:cNvCxnSpPr/>
          <p:nvPr/>
        </p:nvCxnSpPr>
        <p:spPr>
          <a:xfrm flipH="1">
            <a:off x="3040024" y="1923718"/>
            <a:ext cx="225300" cy="4410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247" name="Google Shape;247;p42"/>
          <p:cNvSpPr txBox="1"/>
          <p:nvPr/>
        </p:nvSpPr>
        <p:spPr>
          <a:xfrm>
            <a:off x="2567232" y="2102446"/>
            <a:ext cx="705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Barlow Medium"/>
                <a:ea typeface="Barlow Medium"/>
                <a:cs typeface="Barlow Medium"/>
                <a:sym typeface="Barlow Medium"/>
              </a:rPr>
              <a:t>2π*R^2</a:t>
            </a:r>
            <a:endParaRPr sz="70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248" name="Google Shape;248;p42"/>
          <p:cNvPicPr preferRelativeResize="0"/>
          <p:nvPr/>
        </p:nvPicPr>
        <p:blipFill rotWithShape="1">
          <a:blip r:embed="rId3">
            <a:alphaModFix/>
          </a:blip>
          <a:srcRect b="0" l="0" r="2286" t="0"/>
          <a:stretch/>
        </p:blipFill>
        <p:spPr>
          <a:xfrm>
            <a:off x="3083859" y="2077895"/>
            <a:ext cx="137606" cy="142619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42"/>
          <p:cNvSpPr txBox="1"/>
          <p:nvPr/>
        </p:nvSpPr>
        <p:spPr>
          <a:xfrm>
            <a:off x="1058575" y="2709077"/>
            <a:ext cx="796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latin typeface="Barlow"/>
                <a:ea typeface="Barlow"/>
                <a:cs typeface="Barlow"/>
                <a:sym typeface="Barlow"/>
              </a:rPr>
              <a:t>Person A</a:t>
            </a:r>
            <a:endParaRPr b="1" sz="700"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250" name="Google Shape;250;p42"/>
          <p:cNvCxnSpPr/>
          <p:nvPr/>
        </p:nvCxnSpPr>
        <p:spPr>
          <a:xfrm>
            <a:off x="2382943" y="1962935"/>
            <a:ext cx="108300" cy="8727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dot"/>
            <a:round/>
            <a:headEnd len="med" w="med" type="oval"/>
            <a:tailEnd len="med" w="med" type="oval"/>
          </a:ln>
        </p:spPr>
      </p:cxnSp>
      <p:cxnSp>
        <p:nvCxnSpPr>
          <p:cNvPr id="251" name="Google Shape;251;p42"/>
          <p:cNvCxnSpPr/>
          <p:nvPr/>
        </p:nvCxnSpPr>
        <p:spPr>
          <a:xfrm>
            <a:off x="2461966" y="2835544"/>
            <a:ext cx="705300" cy="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med" w="med" type="oval"/>
            <a:tailEnd len="med" w="med" type="oval"/>
          </a:ln>
        </p:spPr>
      </p:cxnSp>
      <p:cxnSp>
        <p:nvCxnSpPr>
          <p:cNvPr id="252" name="Google Shape;252;p42"/>
          <p:cNvCxnSpPr/>
          <p:nvPr/>
        </p:nvCxnSpPr>
        <p:spPr>
          <a:xfrm flipH="1">
            <a:off x="3174533" y="1913914"/>
            <a:ext cx="110400" cy="9378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dot"/>
            <a:round/>
            <a:headEnd len="med" w="med" type="oval"/>
            <a:tailEnd len="med" w="med" type="oval"/>
          </a:ln>
        </p:spPr>
      </p:cxnSp>
      <p:pic>
        <p:nvPicPr>
          <p:cNvPr id="253" name="Google Shape;253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61046" y="2449525"/>
            <a:ext cx="137606" cy="15700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4" name="Google Shape;254;p42"/>
          <p:cNvGrpSpPr/>
          <p:nvPr/>
        </p:nvGrpSpPr>
        <p:grpSpPr>
          <a:xfrm>
            <a:off x="3174765" y="1943327"/>
            <a:ext cx="872059" cy="934676"/>
            <a:chOff x="3174765" y="1943327"/>
            <a:chExt cx="872059" cy="934676"/>
          </a:xfrm>
        </p:grpSpPr>
        <p:cxnSp>
          <p:nvCxnSpPr>
            <p:cNvPr id="255" name="Google Shape;255;p42"/>
            <p:cNvCxnSpPr/>
            <p:nvPr/>
          </p:nvCxnSpPr>
          <p:spPr>
            <a:xfrm>
              <a:off x="3174765" y="2835544"/>
              <a:ext cx="705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256" name="Google Shape;256;p42"/>
            <p:cNvSpPr txBox="1"/>
            <p:nvPr/>
          </p:nvSpPr>
          <p:spPr>
            <a:xfrm>
              <a:off x="3341524" y="2585503"/>
              <a:ext cx="7053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Barlow Medium"/>
                  <a:ea typeface="Barlow Medium"/>
                  <a:cs typeface="Barlow Medium"/>
                  <a:sym typeface="Barlow Medium"/>
                </a:rPr>
                <a:t>mult</a:t>
              </a:r>
              <a:endParaRPr sz="700">
                <a:latin typeface="Barlow Medium"/>
                <a:ea typeface="Barlow Medium"/>
                <a:cs typeface="Barlow Medium"/>
                <a:sym typeface="Barlow Medium"/>
              </a:endParaRPr>
            </a:p>
          </p:txBody>
        </p:sp>
        <p:cxnSp>
          <p:nvCxnSpPr>
            <p:cNvPr id="257" name="Google Shape;257;p42"/>
            <p:cNvCxnSpPr/>
            <p:nvPr/>
          </p:nvCxnSpPr>
          <p:spPr>
            <a:xfrm>
              <a:off x="3298652" y="1943327"/>
              <a:ext cx="723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258" name="Google Shape;258;p42"/>
            <p:cNvCxnSpPr/>
            <p:nvPr/>
          </p:nvCxnSpPr>
          <p:spPr>
            <a:xfrm flipH="1">
              <a:off x="3883063" y="1966677"/>
              <a:ext cx="87300" cy="8343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dot"/>
              <a:round/>
              <a:headEnd len="med" w="med" type="oval"/>
              <a:tailEnd len="med" w="med" type="oval"/>
            </a:ln>
          </p:spPr>
        </p:cxnSp>
      </p:grpSp>
      <p:sp>
        <p:nvSpPr>
          <p:cNvPr id="259" name="Google Shape;259;p42"/>
          <p:cNvSpPr txBox="1"/>
          <p:nvPr/>
        </p:nvSpPr>
        <p:spPr>
          <a:xfrm>
            <a:off x="1058575" y="3222741"/>
            <a:ext cx="796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latin typeface="Barlow"/>
                <a:ea typeface="Barlow"/>
                <a:cs typeface="Barlow"/>
                <a:sym typeface="Barlow"/>
              </a:rPr>
              <a:t>Person B</a:t>
            </a:r>
            <a:endParaRPr b="1" sz="7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60" name="Google Shape;260;p42"/>
          <p:cNvSpPr txBox="1"/>
          <p:nvPr/>
        </p:nvSpPr>
        <p:spPr>
          <a:xfrm>
            <a:off x="1672414" y="1918075"/>
            <a:ext cx="796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latin typeface="Barlow"/>
                <a:ea typeface="Barlow"/>
                <a:cs typeface="Barlow"/>
                <a:sym typeface="Barlow"/>
              </a:rPr>
              <a:t>Git Init</a:t>
            </a:r>
            <a:endParaRPr b="1" sz="7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61" name="Google Shape;261;p42"/>
          <p:cNvSpPr txBox="1"/>
          <p:nvPr/>
        </p:nvSpPr>
        <p:spPr>
          <a:xfrm>
            <a:off x="2592540" y="2585503"/>
            <a:ext cx="705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Barlow Medium"/>
                <a:ea typeface="Barlow Medium"/>
                <a:cs typeface="Barlow Medium"/>
                <a:sym typeface="Barlow Medium"/>
              </a:rPr>
              <a:t>π*R^2</a:t>
            </a:r>
            <a:endParaRPr sz="70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262" name="Google Shape;262;p42"/>
          <p:cNvGrpSpPr/>
          <p:nvPr/>
        </p:nvGrpSpPr>
        <p:grpSpPr>
          <a:xfrm>
            <a:off x="3812075" y="1940590"/>
            <a:ext cx="1116900" cy="875761"/>
            <a:chOff x="3812075" y="1940590"/>
            <a:chExt cx="1116900" cy="875761"/>
          </a:xfrm>
        </p:grpSpPr>
        <p:cxnSp>
          <p:nvCxnSpPr>
            <p:cNvPr id="263" name="Google Shape;263;p42"/>
            <p:cNvCxnSpPr/>
            <p:nvPr/>
          </p:nvCxnSpPr>
          <p:spPr>
            <a:xfrm>
              <a:off x="3812075" y="2816351"/>
              <a:ext cx="111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264" name="Google Shape;264;p42"/>
            <p:cNvCxnSpPr/>
            <p:nvPr/>
          </p:nvCxnSpPr>
          <p:spPr>
            <a:xfrm>
              <a:off x="4629498" y="1940590"/>
              <a:ext cx="247800" cy="846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dot"/>
              <a:round/>
              <a:headEnd len="med" w="med" type="none"/>
              <a:tailEnd len="med" w="med" type="triangle"/>
            </a:ln>
          </p:spPr>
        </p:cxnSp>
      </p:grpSp>
      <p:grpSp>
        <p:nvGrpSpPr>
          <p:cNvPr id="265" name="Google Shape;265;p42"/>
          <p:cNvGrpSpPr/>
          <p:nvPr/>
        </p:nvGrpSpPr>
        <p:grpSpPr>
          <a:xfrm>
            <a:off x="4930000" y="2585503"/>
            <a:ext cx="1116900" cy="292500"/>
            <a:chOff x="4930000" y="2585503"/>
            <a:chExt cx="1116900" cy="292500"/>
          </a:xfrm>
        </p:grpSpPr>
        <p:cxnSp>
          <p:nvCxnSpPr>
            <p:cNvPr id="266" name="Google Shape;266;p42"/>
            <p:cNvCxnSpPr/>
            <p:nvPr/>
          </p:nvCxnSpPr>
          <p:spPr>
            <a:xfrm>
              <a:off x="4930000" y="2816351"/>
              <a:ext cx="1116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267" name="Google Shape;267;p42"/>
            <p:cNvSpPr txBox="1"/>
            <p:nvPr/>
          </p:nvSpPr>
          <p:spPr>
            <a:xfrm>
              <a:off x="5248620" y="2585503"/>
              <a:ext cx="7053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Barlow Medium"/>
                  <a:ea typeface="Barlow Medium"/>
                  <a:cs typeface="Barlow Medium"/>
                  <a:sym typeface="Barlow Medium"/>
                </a:rPr>
                <a:t>add</a:t>
              </a:r>
              <a:endParaRPr sz="700">
                <a:latin typeface="Barlow Medium"/>
                <a:ea typeface="Barlow Medium"/>
                <a:cs typeface="Barlow Medium"/>
                <a:sym typeface="Barlow Medium"/>
              </a:endParaRPr>
            </a:p>
          </p:txBody>
        </p:sp>
      </p:grpSp>
      <p:grpSp>
        <p:nvGrpSpPr>
          <p:cNvPr id="268" name="Google Shape;268;p42"/>
          <p:cNvGrpSpPr/>
          <p:nvPr/>
        </p:nvGrpSpPr>
        <p:grpSpPr>
          <a:xfrm>
            <a:off x="4629498" y="3114410"/>
            <a:ext cx="1196400" cy="292500"/>
            <a:chOff x="4629498" y="3114410"/>
            <a:chExt cx="1196400" cy="292500"/>
          </a:xfrm>
        </p:grpSpPr>
        <p:cxnSp>
          <p:nvCxnSpPr>
            <p:cNvPr id="269" name="Google Shape;269;p42"/>
            <p:cNvCxnSpPr/>
            <p:nvPr/>
          </p:nvCxnSpPr>
          <p:spPr>
            <a:xfrm>
              <a:off x="4629498" y="3361195"/>
              <a:ext cx="1196400" cy="0"/>
            </a:xfrm>
            <a:prstGeom prst="straightConnector1">
              <a:avLst/>
            </a:prstGeom>
            <a:noFill/>
            <a:ln cap="flat" cmpd="sng" w="9525">
              <a:solidFill>
                <a:schemeClr val="accent1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sp>
          <p:nvSpPr>
            <p:cNvPr id="270" name="Google Shape;270;p42"/>
            <p:cNvSpPr txBox="1"/>
            <p:nvPr/>
          </p:nvSpPr>
          <p:spPr>
            <a:xfrm>
              <a:off x="5037430" y="3114410"/>
              <a:ext cx="7053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Barlow Medium"/>
                  <a:ea typeface="Barlow Medium"/>
                  <a:cs typeface="Barlow Medium"/>
                  <a:sym typeface="Barlow Medium"/>
                </a:rPr>
                <a:t>sub</a:t>
              </a:r>
              <a:endParaRPr sz="700">
                <a:latin typeface="Barlow Medium"/>
                <a:ea typeface="Barlow Medium"/>
                <a:cs typeface="Barlow Medium"/>
                <a:sym typeface="Barlow Medium"/>
              </a:endParaRPr>
            </a:p>
          </p:txBody>
        </p:sp>
      </p:grpSp>
      <p:grpSp>
        <p:nvGrpSpPr>
          <p:cNvPr id="271" name="Google Shape;271;p42"/>
          <p:cNvGrpSpPr/>
          <p:nvPr/>
        </p:nvGrpSpPr>
        <p:grpSpPr>
          <a:xfrm>
            <a:off x="4629498" y="1943327"/>
            <a:ext cx="1407300" cy="859276"/>
            <a:chOff x="4629498" y="1943327"/>
            <a:chExt cx="1407300" cy="859276"/>
          </a:xfrm>
        </p:grpSpPr>
        <p:cxnSp>
          <p:nvCxnSpPr>
            <p:cNvPr id="272" name="Google Shape;272;p42"/>
            <p:cNvCxnSpPr/>
            <p:nvPr/>
          </p:nvCxnSpPr>
          <p:spPr>
            <a:xfrm>
              <a:off x="4629498" y="1943327"/>
              <a:ext cx="14073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cxnSp>
          <p:nvCxnSpPr>
            <p:cNvPr id="273" name="Google Shape;273;p42"/>
            <p:cNvCxnSpPr/>
            <p:nvPr/>
          </p:nvCxnSpPr>
          <p:spPr>
            <a:xfrm>
              <a:off x="6023743" y="1979703"/>
              <a:ext cx="6600" cy="822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dot"/>
              <a:round/>
              <a:headEnd len="med" w="med" type="triangle"/>
              <a:tailEnd len="med" w="med" type="none"/>
            </a:ln>
          </p:spPr>
        </p:cxnSp>
      </p:grpSp>
      <p:grpSp>
        <p:nvGrpSpPr>
          <p:cNvPr id="274" name="Google Shape;274;p42"/>
          <p:cNvGrpSpPr/>
          <p:nvPr/>
        </p:nvGrpSpPr>
        <p:grpSpPr>
          <a:xfrm>
            <a:off x="5804378" y="1966590"/>
            <a:ext cx="1629877" cy="1545914"/>
            <a:chOff x="5804378" y="1966590"/>
            <a:chExt cx="1629877" cy="1545914"/>
          </a:xfrm>
        </p:grpSpPr>
        <p:grpSp>
          <p:nvGrpSpPr>
            <p:cNvPr id="275" name="Google Shape;275;p42"/>
            <p:cNvGrpSpPr/>
            <p:nvPr/>
          </p:nvGrpSpPr>
          <p:grpSpPr>
            <a:xfrm>
              <a:off x="5804378" y="1966590"/>
              <a:ext cx="805865" cy="1433400"/>
              <a:chOff x="5804378" y="1966590"/>
              <a:chExt cx="805865" cy="1433400"/>
            </a:xfrm>
          </p:grpSpPr>
          <p:cxnSp>
            <p:nvCxnSpPr>
              <p:cNvPr id="276" name="Google Shape;276;p42"/>
              <p:cNvCxnSpPr/>
              <p:nvPr/>
            </p:nvCxnSpPr>
            <p:spPr>
              <a:xfrm>
                <a:off x="6023743" y="1966590"/>
                <a:ext cx="586500" cy="1433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277" name="Google Shape;277;p42"/>
              <p:cNvCxnSpPr/>
              <p:nvPr/>
            </p:nvCxnSpPr>
            <p:spPr>
              <a:xfrm>
                <a:off x="5804378" y="3361195"/>
                <a:ext cx="792600" cy="12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9900"/>
                </a:solidFill>
                <a:prstDash val="solid"/>
                <a:round/>
                <a:headEnd len="med" w="med" type="oval"/>
                <a:tailEnd len="med" w="med" type="oval"/>
              </a:ln>
            </p:spPr>
          </p:cxnSp>
        </p:grpSp>
        <p:sp>
          <p:nvSpPr>
            <p:cNvPr id="278" name="Google Shape;278;p42"/>
            <p:cNvSpPr txBox="1"/>
            <p:nvPr/>
          </p:nvSpPr>
          <p:spPr>
            <a:xfrm>
              <a:off x="6728955" y="3220005"/>
              <a:ext cx="705300" cy="292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sp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700">
                  <a:latin typeface="Barlow Medium"/>
                  <a:ea typeface="Barlow Medium"/>
                  <a:cs typeface="Barlow Medium"/>
                  <a:sym typeface="Barlow Medium"/>
                </a:rPr>
                <a:t>merge</a:t>
              </a:r>
              <a:endParaRPr sz="700">
                <a:latin typeface="Barlow Medium"/>
                <a:ea typeface="Barlow Medium"/>
                <a:cs typeface="Barlow Medium"/>
                <a:sym typeface="Barlow Medium"/>
              </a:endParaRPr>
            </a:p>
          </p:txBody>
        </p:sp>
      </p:grpSp>
      <p:grpSp>
        <p:nvGrpSpPr>
          <p:cNvPr id="279" name="Google Shape;279;p42"/>
          <p:cNvGrpSpPr/>
          <p:nvPr/>
        </p:nvGrpSpPr>
        <p:grpSpPr>
          <a:xfrm>
            <a:off x="4655550" y="2018781"/>
            <a:ext cx="2761244" cy="2038255"/>
            <a:chOff x="4655550" y="2018781"/>
            <a:chExt cx="2761244" cy="2038255"/>
          </a:xfrm>
        </p:grpSpPr>
        <p:cxnSp>
          <p:nvCxnSpPr>
            <p:cNvPr id="280" name="Google Shape;280;p42"/>
            <p:cNvCxnSpPr/>
            <p:nvPr/>
          </p:nvCxnSpPr>
          <p:spPr>
            <a:xfrm>
              <a:off x="4655550" y="3413056"/>
              <a:ext cx="12900" cy="53400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dot"/>
              <a:round/>
              <a:headEnd len="med" w="med" type="oval"/>
              <a:tailEnd len="med" w="med" type="oval"/>
            </a:ln>
          </p:spPr>
        </p:cxnSp>
        <p:grpSp>
          <p:nvGrpSpPr>
            <p:cNvPr id="281" name="Google Shape;281;p42"/>
            <p:cNvGrpSpPr/>
            <p:nvPr/>
          </p:nvGrpSpPr>
          <p:grpSpPr>
            <a:xfrm>
              <a:off x="4687042" y="2018781"/>
              <a:ext cx="2729753" cy="2038255"/>
              <a:chOff x="4687042" y="2018781"/>
              <a:chExt cx="2729753" cy="2038255"/>
            </a:xfrm>
          </p:grpSpPr>
          <p:cxnSp>
            <p:nvCxnSpPr>
              <p:cNvPr id="282" name="Google Shape;282;p42"/>
              <p:cNvCxnSpPr/>
              <p:nvPr/>
            </p:nvCxnSpPr>
            <p:spPr>
              <a:xfrm>
                <a:off x="4687042" y="3906038"/>
                <a:ext cx="792600" cy="12900"/>
              </a:xfrm>
              <a:prstGeom prst="straightConnector1">
                <a:avLst/>
              </a:prstGeom>
              <a:noFill/>
              <a:ln cap="flat" cmpd="sng" w="9525">
                <a:solidFill>
                  <a:srgbClr val="FF9900"/>
                </a:solidFill>
                <a:prstDash val="solid"/>
                <a:round/>
                <a:headEnd len="med" w="med" type="oval"/>
                <a:tailEnd len="med" w="med" type="oval"/>
              </a:ln>
            </p:spPr>
          </p:cxnSp>
          <p:cxnSp>
            <p:nvCxnSpPr>
              <p:cNvPr id="283" name="Google Shape;283;p42"/>
              <p:cNvCxnSpPr/>
              <p:nvPr/>
            </p:nvCxnSpPr>
            <p:spPr>
              <a:xfrm>
                <a:off x="5403582" y="3912482"/>
                <a:ext cx="11964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oval"/>
                <a:tailEnd len="med" w="med" type="oval"/>
              </a:ln>
            </p:spPr>
          </p:cxnSp>
          <p:sp>
            <p:nvSpPr>
              <p:cNvPr id="284" name="Google Shape;284;p42"/>
              <p:cNvSpPr txBox="1"/>
              <p:nvPr/>
            </p:nvSpPr>
            <p:spPr>
              <a:xfrm>
                <a:off x="5848019" y="3659042"/>
                <a:ext cx="7053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700">
                    <a:latin typeface="Barlow Medium"/>
                    <a:ea typeface="Barlow Medium"/>
                    <a:cs typeface="Barlow Medium"/>
                    <a:sym typeface="Barlow Medium"/>
                  </a:rPr>
                  <a:t>sub</a:t>
                </a:r>
                <a:endParaRPr sz="700">
                  <a:latin typeface="Barlow Medium"/>
                  <a:ea typeface="Barlow Medium"/>
                  <a:cs typeface="Barlow Medium"/>
                  <a:sym typeface="Barlow Medium"/>
                </a:endParaRPr>
              </a:p>
            </p:txBody>
          </p:sp>
          <p:cxnSp>
            <p:nvCxnSpPr>
              <p:cNvPr id="285" name="Google Shape;285;p42"/>
              <p:cNvCxnSpPr/>
              <p:nvPr/>
            </p:nvCxnSpPr>
            <p:spPr>
              <a:xfrm flipH="1">
                <a:off x="5502517" y="2018781"/>
                <a:ext cx="508200" cy="1850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286" name="Google Shape;286;p42"/>
              <p:cNvSpPr txBox="1"/>
              <p:nvPr/>
            </p:nvSpPr>
            <p:spPr>
              <a:xfrm>
                <a:off x="6711494" y="3764536"/>
                <a:ext cx="7053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700">
                    <a:latin typeface="Barlow Medium"/>
                    <a:ea typeface="Barlow Medium"/>
                    <a:cs typeface="Barlow Medium"/>
                    <a:sym typeface="Barlow Medium"/>
                  </a:rPr>
                  <a:t>rebase</a:t>
                </a:r>
                <a:endParaRPr sz="700">
                  <a:latin typeface="Barlow Medium"/>
                  <a:ea typeface="Barlow Medium"/>
                  <a:cs typeface="Barlow Medium"/>
                  <a:sym typeface="Barlow Medium"/>
                </a:endParaRPr>
              </a:p>
            </p:txBody>
          </p:sp>
          <p:cxnSp>
            <p:nvCxnSpPr>
              <p:cNvPr id="287" name="Google Shape;287;p42"/>
              <p:cNvCxnSpPr/>
              <p:nvPr/>
            </p:nvCxnSpPr>
            <p:spPr>
              <a:xfrm>
                <a:off x="5750225" y="3912475"/>
                <a:ext cx="503100" cy="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oval"/>
                <a:tailEnd len="med" w="med" type="oval"/>
              </a:ln>
            </p:spPr>
          </p:cxnSp>
        </p:grpSp>
      </p:grpSp>
      <p:grpSp>
        <p:nvGrpSpPr>
          <p:cNvPr id="288" name="Google Shape;288;p42"/>
          <p:cNvGrpSpPr/>
          <p:nvPr/>
        </p:nvGrpSpPr>
        <p:grpSpPr>
          <a:xfrm>
            <a:off x="6030350" y="1917325"/>
            <a:ext cx="1072925" cy="2029750"/>
            <a:chOff x="6030350" y="1917325"/>
            <a:chExt cx="1072925" cy="2029750"/>
          </a:xfrm>
        </p:grpSpPr>
        <p:cxnSp>
          <p:nvCxnSpPr>
            <p:cNvPr id="289" name="Google Shape;289;p42"/>
            <p:cNvCxnSpPr/>
            <p:nvPr/>
          </p:nvCxnSpPr>
          <p:spPr>
            <a:xfrm flipH="1">
              <a:off x="6590875" y="1917325"/>
              <a:ext cx="512400" cy="14568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dot"/>
              <a:round/>
              <a:headEnd len="med" w="med" type="triangle"/>
              <a:tailEnd len="med" w="med" type="none"/>
            </a:ln>
          </p:spPr>
        </p:cxnSp>
        <p:cxnSp>
          <p:nvCxnSpPr>
            <p:cNvPr id="290" name="Google Shape;290;p42"/>
            <p:cNvCxnSpPr/>
            <p:nvPr/>
          </p:nvCxnSpPr>
          <p:spPr>
            <a:xfrm flipH="1">
              <a:off x="6584350" y="1988075"/>
              <a:ext cx="497700" cy="19590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dot"/>
              <a:round/>
              <a:headEnd len="med" w="med" type="triangle"/>
              <a:tailEnd len="med" w="med" type="none"/>
            </a:ln>
          </p:spPr>
        </p:cxnSp>
        <p:cxnSp>
          <p:nvCxnSpPr>
            <p:cNvPr id="291" name="Google Shape;291;p42"/>
            <p:cNvCxnSpPr/>
            <p:nvPr/>
          </p:nvCxnSpPr>
          <p:spPr>
            <a:xfrm>
              <a:off x="6030350" y="1938550"/>
              <a:ext cx="10116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dot"/>
              <a:round/>
              <a:headEnd len="med" w="med" type="oval"/>
              <a:tailEnd len="med" w="med" type="oval"/>
            </a:ln>
          </p:spPr>
        </p:cxnSp>
      </p:grpSp>
      <p:sp>
        <p:nvSpPr>
          <p:cNvPr id="292" name="Google Shape;292;p42"/>
          <p:cNvSpPr txBox="1"/>
          <p:nvPr/>
        </p:nvSpPr>
        <p:spPr>
          <a:xfrm>
            <a:off x="1947282" y="1674171"/>
            <a:ext cx="7053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latin typeface="Barlow Medium"/>
                <a:ea typeface="Barlow Medium"/>
                <a:cs typeface="Barlow Medium"/>
                <a:sym typeface="Barlow Medium"/>
              </a:rPr>
              <a:t>2(a+b)</a:t>
            </a:r>
            <a:endParaRPr sz="700"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grpSp>
        <p:nvGrpSpPr>
          <p:cNvPr id="293" name="Google Shape;293;p42"/>
          <p:cNvGrpSpPr/>
          <p:nvPr/>
        </p:nvGrpSpPr>
        <p:grpSpPr>
          <a:xfrm>
            <a:off x="1873123" y="2005755"/>
            <a:ext cx="2311317" cy="1976322"/>
            <a:chOff x="1873123" y="2005755"/>
            <a:chExt cx="2311317" cy="1976322"/>
          </a:xfrm>
        </p:grpSpPr>
        <p:grpSp>
          <p:nvGrpSpPr>
            <p:cNvPr id="294" name="Google Shape;294;p42"/>
            <p:cNvGrpSpPr/>
            <p:nvPr/>
          </p:nvGrpSpPr>
          <p:grpSpPr>
            <a:xfrm>
              <a:off x="1873123" y="2005755"/>
              <a:ext cx="2249865" cy="1945791"/>
              <a:chOff x="1873123" y="2005755"/>
              <a:chExt cx="2249865" cy="1945791"/>
            </a:xfrm>
          </p:grpSpPr>
          <p:cxnSp>
            <p:nvCxnSpPr>
              <p:cNvPr id="295" name="Google Shape;295;p42"/>
              <p:cNvCxnSpPr/>
              <p:nvPr/>
            </p:nvCxnSpPr>
            <p:spPr>
              <a:xfrm>
                <a:off x="2388330" y="3361195"/>
                <a:ext cx="9216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oval"/>
                <a:tailEnd len="med" w="med" type="oval"/>
              </a:ln>
            </p:spPr>
          </p:cxnSp>
          <p:cxnSp>
            <p:nvCxnSpPr>
              <p:cNvPr id="296" name="Google Shape;296;p42"/>
              <p:cNvCxnSpPr/>
              <p:nvPr/>
            </p:nvCxnSpPr>
            <p:spPr>
              <a:xfrm>
                <a:off x="1873123" y="3361195"/>
                <a:ext cx="5688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oval"/>
                <a:tailEnd len="med" w="med" type="oval"/>
              </a:ln>
            </p:spPr>
          </p:cxnSp>
          <p:cxnSp>
            <p:nvCxnSpPr>
              <p:cNvPr id="297" name="Google Shape;297;p42"/>
              <p:cNvCxnSpPr/>
              <p:nvPr/>
            </p:nvCxnSpPr>
            <p:spPr>
              <a:xfrm>
                <a:off x="3277900" y="2005755"/>
                <a:ext cx="12900" cy="1316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dot"/>
                <a:round/>
                <a:headEnd len="med" w="med" type="none"/>
                <a:tailEnd len="med" w="med" type="triangle"/>
              </a:ln>
            </p:spPr>
          </p:cxnSp>
          <p:cxnSp>
            <p:nvCxnSpPr>
              <p:cNvPr id="298" name="Google Shape;298;p42"/>
              <p:cNvCxnSpPr/>
              <p:nvPr/>
            </p:nvCxnSpPr>
            <p:spPr>
              <a:xfrm>
                <a:off x="3310015" y="3361195"/>
                <a:ext cx="107400" cy="586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3"/>
                </a:solidFill>
                <a:prstDash val="dot"/>
                <a:round/>
                <a:headEnd len="med" w="med" type="oval"/>
                <a:tailEnd len="med" w="med" type="oval"/>
              </a:ln>
            </p:spPr>
          </p:cxnSp>
          <p:cxnSp>
            <p:nvCxnSpPr>
              <p:cNvPr id="299" name="Google Shape;299;p42"/>
              <p:cNvCxnSpPr/>
              <p:nvPr/>
            </p:nvCxnSpPr>
            <p:spPr>
              <a:xfrm>
                <a:off x="3417688" y="3891003"/>
                <a:ext cx="705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oval"/>
                <a:tailEnd len="med" w="med" type="oval"/>
              </a:ln>
            </p:spPr>
          </p:cxnSp>
          <p:sp>
            <p:nvSpPr>
              <p:cNvPr id="300" name="Google Shape;300;p42"/>
              <p:cNvSpPr txBox="1"/>
              <p:nvPr/>
            </p:nvSpPr>
            <p:spPr>
              <a:xfrm>
                <a:off x="3486075" y="3659046"/>
                <a:ext cx="5688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700">
                    <a:latin typeface="Barlow Medium"/>
                    <a:ea typeface="Barlow Medium"/>
                    <a:cs typeface="Barlow Medium"/>
                    <a:sym typeface="Barlow Medium"/>
                  </a:rPr>
                  <a:t>a</a:t>
                </a:r>
                <a:r>
                  <a:rPr lang="en" sz="700">
                    <a:latin typeface="Barlow Medium"/>
                    <a:ea typeface="Barlow Medium"/>
                    <a:cs typeface="Barlow Medium"/>
                    <a:sym typeface="Barlow Medium"/>
                  </a:rPr>
                  <a:t> * b</a:t>
                </a:r>
                <a:endParaRPr sz="700">
                  <a:latin typeface="Barlow Medium"/>
                  <a:ea typeface="Barlow Medium"/>
                  <a:cs typeface="Barlow Medium"/>
                  <a:sym typeface="Barlow Medium"/>
                </a:endParaRPr>
              </a:p>
            </p:txBody>
          </p:sp>
        </p:grpSp>
        <p:pic>
          <p:nvPicPr>
            <p:cNvPr id="301" name="Google Shape;301;p42"/>
            <p:cNvPicPr preferRelativeResize="0"/>
            <p:nvPr/>
          </p:nvPicPr>
          <p:blipFill rotWithShape="1">
            <a:blip r:embed="rId3">
              <a:alphaModFix/>
            </a:blip>
            <a:srcRect b="0" l="0" r="2286" t="0"/>
            <a:stretch/>
          </p:blipFill>
          <p:spPr>
            <a:xfrm>
              <a:off x="4046834" y="3839458"/>
              <a:ext cx="137606" cy="142619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02" name="Google Shape;302;p42"/>
          <p:cNvGrpSpPr/>
          <p:nvPr/>
        </p:nvGrpSpPr>
        <p:grpSpPr>
          <a:xfrm>
            <a:off x="3298634" y="1943327"/>
            <a:ext cx="1401003" cy="1463569"/>
            <a:chOff x="3298634" y="1943327"/>
            <a:chExt cx="1401003" cy="1463569"/>
          </a:xfrm>
        </p:grpSpPr>
        <p:cxnSp>
          <p:nvCxnSpPr>
            <p:cNvPr id="303" name="Google Shape;303;p42"/>
            <p:cNvCxnSpPr/>
            <p:nvPr/>
          </p:nvCxnSpPr>
          <p:spPr>
            <a:xfrm>
              <a:off x="3298634" y="3361195"/>
              <a:ext cx="723900" cy="0"/>
            </a:xfrm>
            <a:prstGeom prst="straightConnector1">
              <a:avLst/>
            </a:prstGeom>
            <a:noFill/>
            <a:ln cap="flat" cmpd="sng" w="9525">
              <a:solidFill>
                <a:schemeClr val="accent2"/>
              </a:solidFill>
              <a:prstDash val="solid"/>
              <a:round/>
              <a:headEnd len="med" w="med" type="oval"/>
              <a:tailEnd len="med" w="med" type="oval"/>
            </a:ln>
          </p:spPr>
        </p:cxnSp>
        <p:grpSp>
          <p:nvGrpSpPr>
            <p:cNvPr id="304" name="Google Shape;304;p42"/>
            <p:cNvGrpSpPr/>
            <p:nvPr/>
          </p:nvGrpSpPr>
          <p:grpSpPr>
            <a:xfrm>
              <a:off x="3929344" y="1943327"/>
              <a:ext cx="770293" cy="1463569"/>
              <a:chOff x="3929344" y="1943327"/>
              <a:chExt cx="770293" cy="1463569"/>
            </a:xfrm>
          </p:grpSpPr>
          <p:cxnSp>
            <p:nvCxnSpPr>
              <p:cNvPr id="305" name="Google Shape;305;p42"/>
              <p:cNvCxnSpPr/>
              <p:nvPr/>
            </p:nvCxnSpPr>
            <p:spPr>
              <a:xfrm>
                <a:off x="3981553" y="3361195"/>
                <a:ext cx="7053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1"/>
                </a:solidFill>
                <a:prstDash val="solid"/>
                <a:round/>
                <a:headEnd len="med" w="med" type="oval"/>
                <a:tailEnd len="med" w="med" type="oval"/>
              </a:ln>
            </p:spPr>
          </p:cxnSp>
          <p:cxnSp>
            <p:nvCxnSpPr>
              <p:cNvPr id="306" name="Google Shape;306;p42"/>
              <p:cNvCxnSpPr/>
              <p:nvPr/>
            </p:nvCxnSpPr>
            <p:spPr>
              <a:xfrm>
                <a:off x="3929344" y="1943327"/>
                <a:ext cx="723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accent2"/>
                </a:solidFill>
                <a:prstDash val="solid"/>
                <a:round/>
                <a:headEnd len="med" w="med" type="oval"/>
                <a:tailEnd len="med" w="med" type="oval"/>
              </a:ln>
            </p:spPr>
          </p:cxnSp>
          <p:cxnSp>
            <p:nvCxnSpPr>
              <p:cNvPr id="307" name="Google Shape;307;p42"/>
              <p:cNvCxnSpPr/>
              <p:nvPr/>
            </p:nvCxnSpPr>
            <p:spPr>
              <a:xfrm>
                <a:off x="4651566" y="1966607"/>
                <a:ext cx="12900" cy="1316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dot"/>
                <a:round/>
                <a:headEnd len="med" w="med" type="triangle"/>
                <a:tailEnd len="med" w="med" type="none"/>
              </a:ln>
            </p:spPr>
          </p:cxnSp>
          <p:cxnSp>
            <p:nvCxnSpPr>
              <p:cNvPr id="308" name="Google Shape;308;p42"/>
              <p:cNvCxnSpPr/>
              <p:nvPr/>
            </p:nvCxnSpPr>
            <p:spPr>
              <a:xfrm>
                <a:off x="3968665" y="1994167"/>
                <a:ext cx="12900" cy="1316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dot"/>
                <a:round/>
                <a:headEnd len="med" w="med" type="none"/>
                <a:tailEnd len="med" w="med" type="triangle"/>
              </a:ln>
            </p:spPr>
          </p:cxnSp>
          <p:sp>
            <p:nvSpPr>
              <p:cNvPr id="309" name="Google Shape;309;p42"/>
              <p:cNvSpPr txBox="1"/>
              <p:nvPr/>
            </p:nvSpPr>
            <p:spPr>
              <a:xfrm>
                <a:off x="4130838" y="3114396"/>
                <a:ext cx="568800" cy="292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91425" lIns="91425" spcFirstLastPara="1" rIns="91425" wrap="square" tIns="91425">
                <a:sp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 sz="700">
                    <a:latin typeface="Barlow Medium"/>
                    <a:ea typeface="Barlow Medium"/>
                    <a:cs typeface="Barlow Medium"/>
                    <a:sym typeface="Barlow Medium"/>
                  </a:rPr>
                  <a:t>a * b</a:t>
                </a:r>
                <a:endParaRPr sz="700">
                  <a:latin typeface="Barlow Medium"/>
                  <a:ea typeface="Barlow Medium"/>
                  <a:cs typeface="Barlow Medium"/>
                  <a:sym typeface="Barlow Medium"/>
                </a:endParaRPr>
              </a:p>
            </p:txBody>
          </p:sp>
        </p:grpSp>
      </p:grpSp>
      <p:sp>
        <p:nvSpPr>
          <p:cNvPr id="310" name="Google Shape;310;p42"/>
          <p:cNvSpPr txBox="1"/>
          <p:nvPr/>
        </p:nvSpPr>
        <p:spPr>
          <a:xfrm>
            <a:off x="1150775" y="1787277"/>
            <a:ext cx="796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700">
                <a:latin typeface="Barlow"/>
                <a:ea typeface="Barlow"/>
                <a:cs typeface="Barlow"/>
                <a:sym typeface="Barlow"/>
              </a:rPr>
              <a:t>dev</a:t>
            </a:r>
            <a:endParaRPr b="1" sz="700"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4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26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3"/>
          <p:cNvSpPr txBox="1"/>
          <p:nvPr>
            <p:ph idx="4294967295" type="title"/>
          </p:nvPr>
        </p:nvSpPr>
        <p:spPr>
          <a:xfrm>
            <a:off x="729450" y="404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Team Workflow</a:t>
            </a:r>
            <a:endParaRPr/>
          </a:p>
        </p:txBody>
      </p:sp>
      <p:sp>
        <p:nvSpPr>
          <p:cNvPr id="316" name="Google Shape;316;p43"/>
          <p:cNvSpPr/>
          <p:nvPr/>
        </p:nvSpPr>
        <p:spPr>
          <a:xfrm>
            <a:off x="2653520" y="2023135"/>
            <a:ext cx="353400" cy="369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accent2"/>
              </a:solidFill>
            </a:endParaRPr>
          </a:p>
        </p:txBody>
      </p:sp>
      <p:sp>
        <p:nvSpPr>
          <p:cNvPr id="317" name="Google Shape;317;p43"/>
          <p:cNvSpPr/>
          <p:nvPr/>
        </p:nvSpPr>
        <p:spPr>
          <a:xfrm>
            <a:off x="1868547" y="1719910"/>
            <a:ext cx="594300" cy="594300"/>
          </a:xfrm>
          <a:prstGeom prst="ellipse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43"/>
          <p:cNvSpPr txBox="1"/>
          <p:nvPr/>
        </p:nvSpPr>
        <p:spPr>
          <a:xfrm>
            <a:off x="1947297" y="1881085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b="1" sz="8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19" name="Google Shape;319;p43"/>
          <p:cNvSpPr txBox="1"/>
          <p:nvPr/>
        </p:nvSpPr>
        <p:spPr>
          <a:xfrm>
            <a:off x="1510478" y="2423685"/>
            <a:ext cx="1310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Git checkout -b B</a:t>
            </a:r>
            <a:endParaRPr b="1" sz="10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0" name="Google Shape;320;p43"/>
          <p:cNvSpPr/>
          <p:nvPr/>
        </p:nvSpPr>
        <p:spPr>
          <a:xfrm>
            <a:off x="3197590" y="1719910"/>
            <a:ext cx="594300" cy="5943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43"/>
          <p:cNvSpPr txBox="1"/>
          <p:nvPr/>
        </p:nvSpPr>
        <p:spPr>
          <a:xfrm>
            <a:off x="2839540" y="2423685"/>
            <a:ext cx="1310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Add commit</a:t>
            </a:r>
            <a:endParaRPr b="1" sz="10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2" name="Google Shape;322;p43"/>
          <p:cNvSpPr txBox="1"/>
          <p:nvPr/>
        </p:nvSpPr>
        <p:spPr>
          <a:xfrm>
            <a:off x="3276340" y="1881085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endParaRPr b="1" sz="8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3" name="Google Shape;323;p43"/>
          <p:cNvSpPr/>
          <p:nvPr/>
        </p:nvSpPr>
        <p:spPr>
          <a:xfrm>
            <a:off x="4551427" y="1719910"/>
            <a:ext cx="594300" cy="594300"/>
          </a:xfrm>
          <a:prstGeom prst="ellipse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p43"/>
          <p:cNvSpPr txBox="1"/>
          <p:nvPr/>
        </p:nvSpPr>
        <p:spPr>
          <a:xfrm>
            <a:off x="4168634" y="2423685"/>
            <a:ext cx="135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Git pull</a:t>
            </a:r>
            <a:endParaRPr b="1" sz="10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5" name="Google Shape;325;p43"/>
          <p:cNvSpPr txBox="1"/>
          <p:nvPr/>
        </p:nvSpPr>
        <p:spPr>
          <a:xfrm>
            <a:off x="4630177" y="1881085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A</a:t>
            </a:r>
            <a:endParaRPr b="1" sz="8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6" name="Google Shape;326;p43"/>
          <p:cNvSpPr/>
          <p:nvPr/>
        </p:nvSpPr>
        <p:spPr>
          <a:xfrm>
            <a:off x="5906303" y="1719910"/>
            <a:ext cx="594300" cy="5943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p43"/>
          <p:cNvSpPr txBox="1"/>
          <p:nvPr/>
        </p:nvSpPr>
        <p:spPr>
          <a:xfrm>
            <a:off x="5548250" y="2423685"/>
            <a:ext cx="13104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Git </a:t>
            </a:r>
            <a:r>
              <a:rPr b="1"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rebase/merge A</a:t>
            </a:r>
            <a:endParaRPr b="1" sz="10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8" name="Google Shape;328;p43"/>
          <p:cNvSpPr txBox="1"/>
          <p:nvPr/>
        </p:nvSpPr>
        <p:spPr>
          <a:xfrm>
            <a:off x="5985053" y="1881085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endParaRPr b="1" sz="8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29" name="Google Shape;329;p43"/>
          <p:cNvSpPr/>
          <p:nvPr/>
        </p:nvSpPr>
        <p:spPr>
          <a:xfrm>
            <a:off x="2536806" y="3167710"/>
            <a:ext cx="594300" cy="5943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0" name="Google Shape;330;p43"/>
          <p:cNvSpPr txBox="1"/>
          <p:nvPr/>
        </p:nvSpPr>
        <p:spPr>
          <a:xfrm>
            <a:off x="2154000" y="3871485"/>
            <a:ext cx="135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Add more commit</a:t>
            </a:r>
            <a:endParaRPr b="1" sz="10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1" name="Google Shape;331;p43"/>
          <p:cNvSpPr txBox="1"/>
          <p:nvPr/>
        </p:nvSpPr>
        <p:spPr>
          <a:xfrm>
            <a:off x="2615556" y="3328885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endParaRPr b="1" sz="8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2" name="Google Shape;332;p43"/>
          <p:cNvSpPr/>
          <p:nvPr/>
        </p:nvSpPr>
        <p:spPr>
          <a:xfrm>
            <a:off x="3913218" y="3167710"/>
            <a:ext cx="594300" cy="594300"/>
          </a:xfrm>
          <a:prstGeom prst="ellipse">
            <a:avLst/>
          </a:prstGeom>
          <a:noFill/>
          <a:ln cap="flat" cmpd="sng" w="38100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3" name="Google Shape;333;p43"/>
          <p:cNvSpPr txBox="1"/>
          <p:nvPr/>
        </p:nvSpPr>
        <p:spPr>
          <a:xfrm>
            <a:off x="3530413" y="3871485"/>
            <a:ext cx="135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Git push</a:t>
            </a:r>
            <a:endParaRPr b="1" sz="10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4" name="Google Shape;334;p43"/>
          <p:cNvSpPr txBox="1"/>
          <p:nvPr/>
        </p:nvSpPr>
        <p:spPr>
          <a:xfrm>
            <a:off x="3991968" y="3328885"/>
            <a:ext cx="4368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B</a:t>
            </a:r>
            <a:endParaRPr b="1" sz="8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35" name="Google Shape;335;p43"/>
          <p:cNvSpPr/>
          <p:nvPr/>
        </p:nvSpPr>
        <p:spPr>
          <a:xfrm>
            <a:off x="3994957" y="2023135"/>
            <a:ext cx="353400" cy="36900"/>
          </a:xfrm>
          <a:prstGeom prst="roundRect">
            <a:avLst>
              <a:gd fmla="val 50000" name="adj"/>
            </a:avLst>
          </a:prstGeom>
          <a:solidFill>
            <a:schemeClr val="accent1"/>
          </a:solidFill>
          <a:ln cap="flat" cmpd="sng" w="952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43"/>
          <p:cNvSpPr/>
          <p:nvPr/>
        </p:nvSpPr>
        <p:spPr>
          <a:xfrm>
            <a:off x="5349320" y="2023135"/>
            <a:ext cx="353400" cy="369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43"/>
          <p:cNvSpPr/>
          <p:nvPr/>
        </p:nvSpPr>
        <p:spPr>
          <a:xfrm>
            <a:off x="1979795" y="3470935"/>
            <a:ext cx="353400" cy="369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8" name="Google Shape;338;p43"/>
          <p:cNvSpPr/>
          <p:nvPr/>
        </p:nvSpPr>
        <p:spPr>
          <a:xfrm>
            <a:off x="3345457" y="3470935"/>
            <a:ext cx="353400" cy="369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9" name="Google Shape;339;p43"/>
          <p:cNvSpPr/>
          <p:nvPr/>
        </p:nvSpPr>
        <p:spPr>
          <a:xfrm>
            <a:off x="5271368" y="3167710"/>
            <a:ext cx="594300" cy="594300"/>
          </a:xfrm>
          <a:prstGeom prst="ellipse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43"/>
          <p:cNvSpPr txBox="1"/>
          <p:nvPr/>
        </p:nvSpPr>
        <p:spPr>
          <a:xfrm>
            <a:off x="4888563" y="3871485"/>
            <a:ext cx="1359900" cy="446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rPr>
              <a:t>Create pull request</a:t>
            </a:r>
            <a:endParaRPr b="1" sz="1000">
              <a:solidFill>
                <a:schemeClr val="accent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1" name="Google Shape;341;p43"/>
          <p:cNvSpPr txBox="1"/>
          <p:nvPr/>
        </p:nvSpPr>
        <p:spPr>
          <a:xfrm>
            <a:off x="5289652" y="3328875"/>
            <a:ext cx="556200" cy="32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accent1"/>
                </a:solidFill>
                <a:latin typeface="Roboto"/>
                <a:ea typeface="Roboto"/>
                <a:cs typeface="Roboto"/>
                <a:sym typeface="Roboto"/>
              </a:rPr>
              <a:t>B =&gt; A</a:t>
            </a:r>
            <a:endParaRPr b="1" sz="800">
              <a:solidFill>
                <a:schemeClr val="accen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342" name="Google Shape;342;p43"/>
          <p:cNvSpPr/>
          <p:nvPr/>
        </p:nvSpPr>
        <p:spPr>
          <a:xfrm>
            <a:off x="4703607" y="3470935"/>
            <a:ext cx="353400" cy="36900"/>
          </a:xfrm>
          <a:prstGeom prst="roundRect">
            <a:avLst>
              <a:gd fmla="val 50000" name="adj"/>
            </a:avLst>
          </a:prstGeom>
          <a:solidFill>
            <a:schemeClr val="accent2"/>
          </a:solidFill>
          <a:ln cap="flat" cmpd="sng" w="952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4"/>
          <p:cNvSpPr txBox="1"/>
          <p:nvPr>
            <p:ph idx="4294967295" type="title"/>
          </p:nvPr>
        </p:nvSpPr>
        <p:spPr>
          <a:xfrm>
            <a:off x="729450" y="404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Branching Strategy</a:t>
            </a:r>
            <a:endParaRPr/>
          </a:p>
        </p:txBody>
      </p:sp>
      <p:pic>
        <p:nvPicPr>
          <p:cNvPr id="348" name="Google Shape;348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50437" y="914825"/>
            <a:ext cx="6890726" cy="3669325"/>
          </a:xfrm>
          <a:prstGeom prst="rect">
            <a:avLst/>
          </a:prstGeom>
          <a:noFill/>
          <a:ln>
            <a:noFill/>
          </a:ln>
        </p:spPr>
      </p:pic>
      <p:sp>
        <p:nvSpPr>
          <p:cNvPr id="349" name="Google Shape;349;p44">
            <a:hlinkClick r:id="rId4"/>
          </p:cNvPr>
          <p:cNvSpPr txBox="1"/>
          <p:nvPr/>
        </p:nvSpPr>
        <p:spPr>
          <a:xfrm>
            <a:off x="3969450" y="4450225"/>
            <a:ext cx="1621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rgbClr val="0000FF"/>
                </a:solidFill>
                <a:latin typeface="Barlow Medium"/>
                <a:ea typeface="Barlow Medium"/>
                <a:cs typeface="Barlow Medium"/>
                <a:sym typeface="Barlow Medium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Branch Strategy</a:t>
            </a:r>
            <a:endParaRPr>
              <a:solidFill>
                <a:srgbClr val="0000FF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45"/>
          <p:cNvSpPr txBox="1"/>
          <p:nvPr>
            <p:ph idx="4294967295" type="title"/>
          </p:nvPr>
        </p:nvSpPr>
        <p:spPr>
          <a:xfrm>
            <a:off x="729450" y="404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commit format</a:t>
            </a:r>
            <a:endParaRPr/>
          </a:p>
        </p:txBody>
      </p:sp>
      <p:graphicFrame>
        <p:nvGraphicFramePr>
          <p:cNvPr id="355" name="Google Shape;355;p45"/>
          <p:cNvGraphicFramePr/>
          <p:nvPr/>
        </p:nvGraphicFramePr>
        <p:xfrm>
          <a:off x="1104900" y="1551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{CF604557-1263-406D-ADD7-BF2910D04B14}</a:tableStyleId>
              </a:tblPr>
              <a:tblGrid>
                <a:gridCol w="1405475"/>
                <a:gridCol w="5872425"/>
              </a:tblGrid>
              <a:tr h="304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accent2"/>
                          </a:solidFill>
                        </a:rPr>
                        <a:t>Type</a:t>
                      </a:r>
                      <a:endParaRPr b="1" sz="1200"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accent2"/>
                          </a:solidFill>
                        </a:rPr>
                        <a:t>Meaning</a:t>
                      </a:r>
                      <a:endParaRPr b="1" sz="1200">
                        <a:solidFill>
                          <a:schemeClr val="accent2"/>
                        </a:solidFill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7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feat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3000"/>
                        </a:spcBef>
                        <a:spcAft>
                          <a:spcPts val="30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actual feature implementation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7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style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3000"/>
                        </a:spcBef>
                        <a:spcAft>
                          <a:spcPts val="30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code style and code clean up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7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test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3000"/>
                        </a:spcBef>
                        <a:spcAft>
                          <a:spcPts val="30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actual test implementation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7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fix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3000"/>
                        </a:spcBef>
                        <a:spcAft>
                          <a:spcPts val="30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bug fix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7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refactor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3000"/>
                        </a:spcBef>
                        <a:spcAft>
                          <a:spcPts val="30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refactoring that doesn't affect the behavior of the code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7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chore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3000"/>
                        </a:spcBef>
                        <a:spcAft>
                          <a:spcPts val="3000"/>
                        </a:spcAft>
                        <a:buNone/>
                      </a:pPr>
                      <a:r>
                        <a:rPr lang="en" sz="1000">
                          <a:solidFill>
                            <a:srgbClr val="333333"/>
                          </a:solidFill>
                          <a:latin typeface="Roboto"/>
                          <a:ea typeface="Roboto"/>
                          <a:cs typeface="Roboto"/>
                          <a:sym typeface="Roboto"/>
                        </a:rPr>
                        <a:t>no production code changes, but more like configuration and setup</a:t>
                      </a:r>
                      <a:endParaRPr sz="1000"/>
                    </a:p>
                  </a:txBody>
                  <a:tcPr marT="91425" marB="91425" marR="91425" marL="91425">
                    <a:lnL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chemeClr val="accent3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356" name="Google Shape;356;p45"/>
          <p:cNvSpPr txBox="1"/>
          <p:nvPr/>
        </p:nvSpPr>
        <p:spPr>
          <a:xfrm>
            <a:off x="2467075" y="4034350"/>
            <a:ext cx="5214300" cy="8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chemeClr val="accent1"/>
                </a:solidFill>
                <a:latin typeface="Barlow"/>
                <a:ea typeface="Barlow"/>
                <a:cs typeface="Barlow"/>
                <a:sym typeface="Barlow"/>
              </a:rPr>
              <a:t>Examples:</a:t>
            </a:r>
            <a:endParaRPr b="1" sz="1200">
              <a:solidFill>
                <a:schemeClr val="accent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292100" lvl="0" marL="457200" rtl="0" algn="l"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feat(users) add authentication</a:t>
            </a:r>
            <a:endParaRPr sz="10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fix(logout) clean up cookie</a:t>
            </a:r>
            <a:endParaRPr sz="10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000"/>
              <a:buFont typeface="Roboto"/>
              <a:buChar char="●"/>
            </a:pPr>
            <a:r>
              <a:rPr lang="en" sz="1000">
                <a:solidFill>
                  <a:srgbClr val="333333"/>
                </a:solidFill>
                <a:latin typeface="Roboto"/>
                <a:ea typeface="Roboto"/>
                <a:cs typeface="Roboto"/>
                <a:sym typeface="Roboto"/>
              </a:rPr>
              <a:t>style(*) fix indentation</a:t>
            </a:r>
            <a:endParaRPr sz="1000">
              <a:solidFill>
                <a:srgbClr val="333333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0" name="Shape 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Google Shape;361;p46"/>
          <p:cNvSpPr txBox="1"/>
          <p:nvPr>
            <p:ph idx="4294967295" type="title"/>
          </p:nvPr>
        </p:nvSpPr>
        <p:spPr>
          <a:xfrm>
            <a:off x="729450" y="4042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Git Tips</a:t>
            </a:r>
            <a:endParaRPr/>
          </a:p>
        </p:txBody>
      </p:sp>
      <p:sp>
        <p:nvSpPr>
          <p:cNvPr id="362" name="Google Shape;362;p46"/>
          <p:cNvSpPr txBox="1"/>
          <p:nvPr/>
        </p:nvSpPr>
        <p:spPr>
          <a:xfrm>
            <a:off x="675950" y="1117275"/>
            <a:ext cx="6724500" cy="28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Revert staging / editing files:</a:t>
            </a:r>
            <a:endParaRPr sz="12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git reset HEAD </a:t>
            </a:r>
            <a:r>
              <a:rPr lang="en" sz="12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&lt;file_path&gt;</a:t>
            </a:r>
            <a:endParaRPr sz="12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git checkout -- </a:t>
            </a:r>
            <a:r>
              <a:rPr lang="en" sz="12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&lt;file_path&gt;</a:t>
            </a:r>
            <a:endParaRPr sz="12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Uncommit / edit commit</a:t>
            </a:r>
            <a:endParaRPr sz="12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g</a:t>
            </a: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it reset [hard/soft] HEAD~</a:t>
            </a:r>
            <a:r>
              <a:rPr lang="en" sz="12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&lt;N&gt;</a:t>
            </a:r>
            <a:endParaRPr sz="1200">
              <a:solidFill>
                <a:schemeClr val="accen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git commit --amend</a:t>
            </a:r>
            <a:endParaRPr sz="12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Change git commit history</a:t>
            </a:r>
            <a:endParaRPr sz="1200">
              <a:solidFill>
                <a:schemeClr val="dk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Barlow Medium"/>
              <a:buChar char="●"/>
            </a:pPr>
            <a:r>
              <a:rPr lang="en" sz="1200">
                <a:solidFill>
                  <a:schemeClr val="dk1"/>
                </a:solidFill>
                <a:latin typeface="Barlow Medium"/>
                <a:ea typeface="Barlow Medium"/>
                <a:cs typeface="Barlow Medium"/>
                <a:sym typeface="Barlow Medium"/>
              </a:rPr>
              <a:t>git rebase -i HEAD~</a:t>
            </a:r>
            <a:r>
              <a:rPr lang="en" sz="1200">
                <a:solidFill>
                  <a:schemeClr val="accent1"/>
                </a:solidFill>
                <a:latin typeface="Barlow Medium"/>
                <a:ea typeface="Barlow Medium"/>
                <a:cs typeface="Barlow Medium"/>
                <a:sym typeface="Barlow Medium"/>
              </a:rPr>
              <a:t>&lt;N&gt;</a:t>
            </a:r>
            <a:endParaRPr sz="1200">
              <a:solidFill>
                <a:schemeClr val="accen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6" name="Shape 3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67" name="Google Shape;367;p47"/>
          <p:cNvGraphicFramePr/>
          <p:nvPr/>
        </p:nvGraphicFramePr>
        <p:xfrm>
          <a:off x="952500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{CF604557-1263-406D-ADD7-BF2910D04B14}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Lenh git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Y nghia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git checkout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Switch to a new branch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git add 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save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g</a:t>
                      </a:r>
                      <a:r>
                        <a:rPr lang="en"/>
                        <a:t>it stash save “”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Storage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IxtaVN by ThaoDao - Master">
  <a:themeElements>
    <a:clrScheme name="Simple Light">
      <a:dk1>
        <a:srgbClr val="373A36"/>
      </a:dk1>
      <a:lt1>
        <a:srgbClr val="EFEFEF"/>
      </a:lt1>
      <a:dk2>
        <a:srgbClr val="666666"/>
      </a:dk2>
      <a:lt2>
        <a:srgbClr val="F3F3F3"/>
      </a:lt2>
      <a:accent1>
        <a:srgbClr val="9AC15E"/>
      </a:accent1>
      <a:accent2>
        <a:srgbClr val="FCB71B"/>
      </a:accent2>
      <a:accent3>
        <a:srgbClr val="3C58A1"/>
      </a:accent3>
      <a:accent4>
        <a:srgbClr val="CCCCCC"/>
      </a:accent4>
      <a:accent5>
        <a:srgbClr val="B7B7B7"/>
      </a:accent5>
      <a:accent6>
        <a:srgbClr val="999999"/>
      </a:accent6>
      <a:hlink>
        <a:srgbClr val="66666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